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32918400" cy="43891200"/>
  <p:notesSz cx="6858000" cy="9144000"/>
  <p:defaultTextStyle>
    <a:defPPr>
      <a:defRPr lang="en-US"/>
    </a:defPPr>
    <a:lvl1pPr marL="0" algn="l" defTabSz="2194139" rtl="0" eaLnBrk="1" latinLnBrk="0" hangingPunct="1">
      <a:defRPr sz="8573" kern="1200">
        <a:solidFill>
          <a:schemeClr val="tx1"/>
        </a:solidFill>
        <a:latin typeface="+mn-lt"/>
        <a:ea typeface="+mn-ea"/>
        <a:cs typeface="+mn-cs"/>
      </a:defRPr>
    </a:lvl1pPr>
    <a:lvl2pPr marL="2194139" algn="l" defTabSz="2194139" rtl="0" eaLnBrk="1" latinLnBrk="0" hangingPunct="1">
      <a:defRPr sz="8573" kern="1200">
        <a:solidFill>
          <a:schemeClr val="tx1"/>
        </a:solidFill>
        <a:latin typeface="+mn-lt"/>
        <a:ea typeface="+mn-ea"/>
        <a:cs typeface="+mn-cs"/>
      </a:defRPr>
    </a:lvl2pPr>
    <a:lvl3pPr marL="4388280" algn="l" defTabSz="2194139" rtl="0" eaLnBrk="1" latinLnBrk="0" hangingPunct="1">
      <a:defRPr sz="8573" kern="1200">
        <a:solidFill>
          <a:schemeClr val="tx1"/>
        </a:solidFill>
        <a:latin typeface="+mn-lt"/>
        <a:ea typeface="+mn-ea"/>
        <a:cs typeface="+mn-cs"/>
      </a:defRPr>
    </a:lvl3pPr>
    <a:lvl4pPr marL="6582419" algn="l" defTabSz="2194139" rtl="0" eaLnBrk="1" latinLnBrk="0" hangingPunct="1">
      <a:defRPr sz="8573" kern="1200">
        <a:solidFill>
          <a:schemeClr val="tx1"/>
        </a:solidFill>
        <a:latin typeface="+mn-lt"/>
        <a:ea typeface="+mn-ea"/>
        <a:cs typeface="+mn-cs"/>
      </a:defRPr>
    </a:lvl4pPr>
    <a:lvl5pPr marL="8776562" algn="l" defTabSz="2194139" rtl="0" eaLnBrk="1" latinLnBrk="0" hangingPunct="1">
      <a:defRPr sz="8573" kern="1200">
        <a:solidFill>
          <a:schemeClr val="tx1"/>
        </a:solidFill>
        <a:latin typeface="+mn-lt"/>
        <a:ea typeface="+mn-ea"/>
        <a:cs typeface="+mn-cs"/>
      </a:defRPr>
    </a:lvl5pPr>
    <a:lvl6pPr marL="10970701" algn="l" defTabSz="2194139" rtl="0" eaLnBrk="1" latinLnBrk="0" hangingPunct="1">
      <a:defRPr sz="8573" kern="1200">
        <a:solidFill>
          <a:schemeClr val="tx1"/>
        </a:solidFill>
        <a:latin typeface="+mn-lt"/>
        <a:ea typeface="+mn-ea"/>
        <a:cs typeface="+mn-cs"/>
      </a:defRPr>
    </a:lvl6pPr>
    <a:lvl7pPr marL="13164839" algn="l" defTabSz="2194139" rtl="0" eaLnBrk="1" latinLnBrk="0" hangingPunct="1">
      <a:defRPr sz="8573" kern="1200">
        <a:solidFill>
          <a:schemeClr val="tx1"/>
        </a:solidFill>
        <a:latin typeface="+mn-lt"/>
        <a:ea typeface="+mn-ea"/>
        <a:cs typeface="+mn-cs"/>
      </a:defRPr>
    </a:lvl7pPr>
    <a:lvl8pPr marL="15358979" algn="l" defTabSz="2194139" rtl="0" eaLnBrk="1" latinLnBrk="0" hangingPunct="1">
      <a:defRPr sz="8573" kern="1200">
        <a:solidFill>
          <a:schemeClr val="tx1"/>
        </a:solidFill>
        <a:latin typeface="+mn-lt"/>
        <a:ea typeface="+mn-ea"/>
        <a:cs typeface="+mn-cs"/>
      </a:defRPr>
    </a:lvl8pPr>
    <a:lvl9pPr marL="17553119" algn="l" defTabSz="2194139" rtl="0" eaLnBrk="1" latinLnBrk="0" hangingPunct="1">
      <a:defRPr sz="85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5" userDrawn="1">
          <p15:clr>
            <a:srgbClr val="A4A3A4"/>
          </p15:clr>
        </p15:guide>
        <p15:guide id="2" pos="10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 autoAdjust="0"/>
    <p:restoredTop sz="94665"/>
  </p:normalViewPr>
  <p:slideViewPr>
    <p:cSldViewPr snapToGrid="0" snapToObjects="1">
      <p:cViewPr varScale="1">
        <p:scale>
          <a:sx n="10" d="100"/>
          <a:sy n="10" d="100"/>
        </p:scale>
        <p:origin x="2724" y="180"/>
      </p:cViewPr>
      <p:guideLst>
        <p:guide orient="horz" pos="13825"/>
        <p:guide pos="10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B051-9AC7-4943-B0EE-845592926F8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D1E2E-A285-894C-BFD1-BB0734FAF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5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999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799964" algn="l" defTabSz="15999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599928" algn="l" defTabSz="15999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399892" algn="l" defTabSz="15999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199853" algn="l" defTabSz="15999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3999817" algn="l" defTabSz="15999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799781" algn="l" defTabSz="15999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599744" algn="l" defTabSz="15999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399708" algn="l" defTabSz="15999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1E2E-A285-894C-BFD1-BB0734FAFF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9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5"/>
            <a:ext cx="27980640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2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1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62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43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24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0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68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4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3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3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87"/>
            <a:ext cx="7406640" cy="37449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7"/>
            <a:ext cx="21671280" cy="37449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2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LD-BRIGHT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1207" y="2140314"/>
            <a:ext cx="31848077" cy="3232865"/>
          </a:xfrm>
        </p:spPr>
        <p:txBody>
          <a:bodyPr>
            <a:normAutofit/>
          </a:bodyPr>
          <a:lstStyle>
            <a:lvl1pPr algn="ctr">
              <a:defRPr sz="7087">
                <a:latin typeface="+mn-lt"/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595233" y="7608161"/>
            <a:ext cx="7680848" cy="34142724"/>
          </a:xfrm>
        </p:spPr>
        <p:txBody>
          <a:bodyPr>
            <a:normAutofit/>
          </a:bodyPr>
          <a:lstStyle>
            <a:lvl1pPr>
              <a:defRPr sz="2126"/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521206" y="5807181"/>
            <a:ext cx="7708272" cy="1414272"/>
          </a:xfrm>
        </p:spPr>
        <p:txBody>
          <a:bodyPr wrap="square" lIns="0" tIns="0" rIns="0" bIns="0">
            <a:noAutofit/>
          </a:bodyPr>
          <a:lstStyle>
            <a:lvl1pPr algn="ctr">
              <a:defRPr sz="4253"/>
            </a:lvl1pPr>
          </a:lstStyle>
          <a:p>
            <a:pPr lvl="0"/>
            <a:r>
              <a:rPr lang="en-US" dirty="0"/>
              <a:t>Background</a:t>
            </a:r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8595235" y="5807181"/>
            <a:ext cx="7680848" cy="1414272"/>
          </a:xfrm>
        </p:spPr>
        <p:txBody>
          <a:bodyPr lIns="0" tIns="0" rIns="0" bIns="0">
            <a:noAutofit/>
          </a:bodyPr>
          <a:lstStyle>
            <a:lvl1pPr algn="ctr">
              <a:defRPr sz="4253"/>
            </a:lvl1pPr>
          </a:lstStyle>
          <a:p>
            <a:pPr lvl="0"/>
            <a:r>
              <a:rPr lang="en-US" dirty="0"/>
              <a:t>Information</a:t>
            </a:r>
          </a:p>
        </p:txBody>
      </p:sp>
      <p:sp>
        <p:nvSpPr>
          <p:cNvPr id="3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6641835" y="5807181"/>
            <a:ext cx="7680848" cy="1414272"/>
          </a:xfrm>
        </p:spPr>
        <p:txBody>
          <a:bodyPr lIns="0" tIns="0" rIns="0" bIns="0">
            <a:noAutofit/>
          </a:bodyPr>
          <a:lstStyle>
            <a:lvl1pPr algn="ctr">
              <a:defRPr sz="4253"/>
            </a:lvl1pPr>
          </a:lstStyle>
          <a:p>
            <a:pPr lvl="0"/>
            <a:r>
              <a:rPr lang="en-US" dirty="0"/>
              <a:t>Information</a:t>
            </a:r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24688435" y="5807181"/>
            <a:ext cx="7680848" cy="1414272"/>
          </a:xfrm>
        </p:spPr>
        <p:txBody>
          <a:bodyPr lIns="0" tIns="0" rIns="0" bIns="0">
            <a:noAutofit/>
          </a:bodyPr>
          <a:lstStyle>
            <a:lvl1pPr algn="ctr">
              <a:defRPr sz="4253"/>
            </a:lvl1pPr>
          </a:lstStyle>
          <a:p>
            <a:pPr lvl="0"/>
            <a:r>
              <a:rPr lang="en-US" dirty="0"/>
              <a:t>Information</a:t>
            </a:r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548632" y="19745499"/>
            <a:ext cx="7675481" cy="1414272"/>
          </a:xfrm>
        </p:spPr>
        <p:txBody>
          <a:bodyPr lIns="0" tIns="0" rIns="0" bIns="0">
            <a:noAutofit/>
          </a:bodyPr>
          <a:lstStyle>
            <a:lvl1pPr algn="ctr">
              <a:defRPr sz="4253" baseline="0"/>
            </a:lvl1pPr>
          </a:lstStyle>
          <a:p>
            <a:pPr lvl="0"/>
            <a:r>
              <a:rPr lang="en-US" dirty="0"/>
              <a:t>Information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16641835" y="7608161"/>
            <a:ext cx="7680848" cy="34142723"/>
          </a:xfrm>
        </p:spPr>
        <p:txBody>
          <a:bodyPr>
            <a:normAutofit/>
          </a:bodyPr>
          <a:lstStyle>
            <a:lvl1pPr>
              <a:defRPr sz="2126"/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548633" y="7608160"/>
            <a:ext cx="7680848" cy="11582400"/>
          </a:xfrm>
        </p:spPr>
        <p:txBody>
          <a:bodyPr>
            <a:normAutofit/>
          </a:bodyPr>
          <a:lstStyle>
            <a:lvl1pPr>
              <a:defRPr sz="2126"/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548633" y="21714710"/>
            <a:ext cx="7675480" cy="20036175"/>
          </a:xfrm>
        </p:spPr>
        <p:txBody>
          <a:bodyPr>
            <a:normAutofit/>
          </a:bodyPr>
          <a:lstStyle>
            <a:lvl1pPr>
              <a:defRPr sz="2126"/>
            </a:lvl1pPr>
          </a:lstStyle>
          <a:p>
            <a:pPr lvl="0"/>
            <a:endParaRPr lang="en-US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24688435" y="7608160"/>
            <a:ext cx="7680848" cy="23411640"/>
          </a:xfrm>
        </p:spPr>
        <p:txBody>
          <a:bodyPr>
            <a:normAutofit/>
          </a:bodyPr>
          <a:lstStyle>
            <a:lvl1pPr>
              <a:defRPr sz="2126"/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4688437" y="31408984"/>
            <a:ext cx="7708757" cy="1414272"/>
          </a:xfrm>
        </p:spPr>
        <p:txBody>
          <a:bodyPr lIns="0" tIns="0" rIns="0" bIns="0">
            <a:noAutofit/>
          </a:bodyPr>
          <a:lstStyle>
            <a:lvl1pPr algn="ctr">
              <a:defRPr sz="4253" kern="100"/>
            </a:lvl1pPr>
          </a:lstStyle>
          <a:p>
            <a:pPr lvl="0"/>
            <a:r>
              <a:rPr lang="en-US" dirty="0"/>
              <a:t>Information</a:t>
            </a:r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24688437" y="33212441"/>
            <a:ext cx="7708757" cy="8538444"/>
          </a:xfrm>
        </p:spPr>
        <p:txBody>
          <a:bodyPr>
            <a:normAutofit/>
          </a:bodyPr>
          <a:lstStyle>
            <a:lvl1pPr>
              <a:defRPr sz="2126"/>
            </a:lvl1pPr>
          </a:lstStyle>
          <a:p>
            <a:pPr lvl="0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84087816"/>
              </p:ext>
            </p:extLst>
          </p:nvPr>
        </p:nvGraphicFramePr>
        <p:xfrm>
          <a:off x="1" y="42496323"/>
          <a:ext cx="32918400" cy="797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7179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109728" marR="109728" marT="121920" marB="12192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109728" marR="109728" marT="121920" marB="12192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109728" marR="109728" marT="121920" marB="12192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C11049C-1654-F9C0-6013-A5CD36E83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06017" y="40743"/>
            <a:ext cx="6263266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F94CD-9E35-25C5-D1FD-F8FA0C3A9D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869" y="77589"/>
            <a:ext cx="775624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4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4"/>
            <a:ext cx="27980640" cy="8717280"/>
          </a:xfrm>
        </p:spPr>
        <p:txBody>
          <a:bodyPr anchor="t"/>
          <a:lstStyle>
            <a:lvl1pPr algn="l">
              <a:defRPr sz="1299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7"/>
            <a:ext cx="27980640" cy="9601197"/>
          </a:xfrm>
        </p:spPr>
        <p:txBody>
          <a:bodyPr anchor="b"/>
          <a:lstStyle>
            <a:lvl1pPr marL="0" indent="0">
              <a:buNone/>
              <a:defRPr sz="6497">
                <a:solidFill>
                  <a:schemeClr val="tx1">
                    <a:tint val="75000"/>
                  </a:schemeClr>
                </a:solidFill>
              </a:defRPr>
            </a:lvl1pPr>
            <a:lvl2pPr marL="1481179" indent="0">
              <a:buNone/>
              <a:defRPr sz="5788">
                <a:solidFill>
                  <a:schemeClr val="tx1">
                    <a:tint val="75000"/>
                  </a:schemeClr>
                </a:solidFill>
              </a:defRPr>
            </a:lvl2pPr>
            <a:lvl3pPr marL="2962356" indent="0">
              <a:buNone/>
              <a:defRPr sz="5197">
                <a:solidFill>
                  <a:schemeClr val="tx1">
                    <a:tint val="75000"/>
                  </a:schemeClr>
                </a:solidFill>
              </a:defRPr>
            </a:lvl3pPr>
            <a:lvl4pPr marL="4443534" indent="0">
              <a:buNone/>
              <a:defRPr sz="4489">
                <a:solidFill>
                  <a:schemeClr val="tx1">
                    <a:tint val="75000"/>
                  </a:schemeClr>
                </a:solidFill>
              </a:defRPr>
            </a:lvl4pPr>
            <a:lvl5pPr marL="5924714" indent="0">
              <a:buNone/>
              <a:defRPr sz="4489">
                <a:solidFill>
                  <a:schemeClr val="tx1">
                    <a:tint val="75000"/>
                  </a:schemeClr>
                </a:solidFill>
              </a:defRPr>
            </a:lvl5pPr>
            <a:lvl6pPr marL="7405893" indent="0">
              <a:buNone/>
              <a:defRPr sz="4489">
                <a:solidFill>
                  <a:schemeClr val="tx1">
                    <a:tint val="75000"/>
                  </a:schemeClr>
                </a:solidFill>
              </a:defRPr>
            </a:lvl6pPr>
            <a:lvl7pPr marL="8887070" indent="0">
              <a:buNone/>
              <a:defRPr sz="4489">
                <a:solidFill>
                  <a:schemeClr val="tx1">
                    <a:tint val="75000"/>
                  </a:schemeClr>
                </a:solidFill>
              </a:defRPr>
            </a:lvl7pPr>
            <a:lvl8pPr marL="10368248" indent="0">
              <a:buNone/>
              <a:defRPr sz="4489">
                <a:solidFill>
                  <a:schemeClr val="tx1">
                    <a:tint val="75000"/>
                  </a:schemeClr>
                </a:solidFill>
              </a:defRPr>
            </a:lvl8pPr>
            <a:lvl9pPr marL="11849427" indent="0">
              <a:buNone/>
              <a:defRPr sz="4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8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8"/>
            <a:ext cx="14538960" cy="28966163"/>
          </a:xfrm>
        </p:spPr>
        <p:txBody>
          <a:bodyPr/>
          <a:lstStyle>
            <a:lvl1pPr>
              <a:defRPr sz="9095"/>
            </a:lvl1pPr>
            <a:lvl2pPr>
              <a:defRPr sz="7796"/>
            </a:lvl2pPr>
            <a:lvl3pPr>
              <a:defRPr sz="6497"/>
            </a:lvl3pPr>
            <a:lvl4pPr>
              <a:defRPr sz="5788"/>
            </a:lvl4pPr>
            <a:lvl5pPr>
              <a:defRPr sz="5788"/>
            </a:lvl5pPr>
            <a:lvl6pPr>
              <a:defRPr sz="5788"/>
            </a:lvl6pPr>
            <a:lvl7pPr>
              <a:defRPr sz="5788"/>
            </a:lvl7pPr>
            <a:lvl8pPr>
              <a:defRPr sz="5788"/>
            </a:lvl8pPr>
            <a:lvl9pPr>
              <a:defRPr sz="5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8"/>
            <a:ext cx="14538960" cy="28966163"/>
          </a:xfrm>
        </p:spPr>
        <p:txBody>
          <a:bodyPr/>
          <a:lstStyle>
            <a:lvl1pPr>
              <a:defRPr sz="9095"/>
            </a:lvl1pPr>
            <a:lvl2pPr>
              <a:defRPr sz="7796"/>
            </a:lvl2pPr>
            <a:lvl3pPr>
              <a:defRPr sz="6497"/>
            </a:lvl3pPr>
            <a:lvl4pPr>
              <a:defRPr sz="5788"/>
            </a:lvl4pPr>
            <a:lvl5pPr>
              <a:defRPr sz="5788"/>
            </a:lvl5pPr>
            <a:lvl6pPr>
              <a:defRPr sz="5788"/>
            </a:lvl6pPr>
            <a:lvl7pPr>
              <a:defRPr sz="5788"/>
            </a:lvl7pPr>
            <a:lvl8pPr>
              <a:defRPr sz="5788"/>
            </a:lvl8pPr>
            <a:lvl9pPr>
              <a:defRPr sz="5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5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4"/>
            <a:ext cx="14544677" cy="4094477"/>
          </a:xfrm>
        </p:spPr>
        <p:txBody>
          <a:bodyPr anchor="b"/>
          <a:lstStyle>
            <a:lvl1pPr marL="0" indent="0">
              <a:buNone/>
              <a:defRPr sz="7796" b="1"/>
            </a:lvl1pPr>
            <a:lvl2pPr marL="1481179" indent="0">
              <a:buNone/>
              <a:defRPr sz="6497" b="1"/>
            </a:lvl2pPr>
            <a:lvl3pPr marL="2962356" indent="0">
              <a:buNone/>
              <a:defRPr sz="5788" b="1"/>
            </a:lvl3pPr>
            <a:lvl4pPr marL="4443534" indent="0">
              <a:buNone/>
              <a:defRPr sz="5197" b="1"/>
            </a:lvl4pPr>
            <a:lvl5pPr marL="5924714" indent="0">
              <a:buNone/>
              <a:defRPr sz="5197" b="1"/>
            </a:lvl5pPr>
            <a:lvl6pPr marL="7405893" indent="0">
              <a:buNone/>
              <a:defRPr sz="5197" b="1"/>
            </a:lvl6pPr>
            <a:lvl7pPr marL="8887070" indent="0">
              <a:buNone/>
              <a:defRPr sz="5197" b="1"/>
            </a:lvl7pPr>
            <a:lvl8pPr marL="10368248" indent="0">
              <a:buNone/>
              <a:defRPr sz="5197" b="1"/>
            </a:lvl8pPr>
            <a:lvl9pPr marL="11849427" indent="0">
              <a:buNone/>
              <a:defRPr sz="5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1"/>
            <a:ext cx="14544677" cy="25288243"/>
          </a:xfrm>
        </p:spPr>
        <p:txBody>
          <a:bodyPr/>
          <a:lstStyle>
            <a:lvl1pPr>
              <a:defRPr sz="7796"/>
            </a:lvl1pPr>
            <a:lvl2pPr>
              <a:defRPr sz="6497"/>
            </a:lvl2pPr>
            <a:lvl3pPr>
              <a:defRPr sz="5788"/>
            </a:lvl3pPr>
            <a:lvl4pPr>
              <a:defRPr sz="5197"/>
            </a:lvl4pPr>
            <a:lvl5pPr>
              <a:defRPr sz="5197"/>
            </a:lvl5pPr>
            <a:lvl6pPr>
              <a:defRPr sz="5197"/>
            </a:lvl6pPr>
            <a:lvl7pPr>
              <a:defRPr sz="5197"/>
            </a:lvl7pPr>
            <a:lvl8pPr>
              <a:defRPr sz="5197"/>
            </a:lvl8pPr>
            <a:lvl9pPr>
              <a:defRPr sz="51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3" y="9824724"/>
            <a:ext cx="14550390" cy="4094477"/>
          </a:xfrm>
        </p:spPr>
        <p:txBody>
          <a:bodyPr anchor="b"/>
          <a:lstStyle>
            <a:lvl1pPr marL="0" indent="0">
              <a:buNone/>
              <a:defRPr sz="7796" b="1"/>
            </a:lvl1pPr>
            <a:lvl2pPr marL="1481179" indent="0">
              <a:buNone/>
              <a:defRPr sz="6497" b="1"/>
            </a:lvl2pPr>
            <a:lvl3pPr marL="2962356" indent="0">
              <a:buNone/>
              <a:defRPr sz="5788" b="1"/>
            </a:lvl3pPr>
            <a:lvl4pPr marL="4443534" indent="0">
              <a:buNone/>
              <a:defRPr sz="5197" b="1"/>
            </a:lvl4pPr>
            <a:lvl5pPr marL="5924714" indent="0">
              <a:buNone/>
              <a:defRPr sz="5197" b="1"/>
            </a:lvl5pPr>
            <a:lvl6pPr marL="7405893" indent="0">
              <a:buNone/>
              <a:defRPr sz="5197" b="1"/>
            </a:lvl6pPr>
            <a:lvl7pPr marL="8887070" indent="0">
              <a:buNone/>
              <a:defRPr sz="5197" b="1"/>
            </a:lvl7pPr>
            <a:lvl8pPr marL="10368248" indent="0">
              <a:buNone/>
              <a:defRPr sz="5197" b="1"/>
            </a:lvl8pPr>
            <a:lvl9pPr marL="11849427" indent="0">
              <a:buNone/>
              <a:defRPr sz="5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3" y="13919201"/>
            <a:ext cx="14550390" cy="25288243"/>
          </a:xfrm>
        </p:spPr>
        <p:txBody>
          <a:bodyPr/>
          <a:lstStyle>
            <a:lvl1pPr>
              <a:defRPr sz="7796"/>
            </a:lvl1pPr>
            <a:lvl2pPr>
              <a:defRPr sz="6497"/>
            </a:lvl2pPr>
            <a:lvl3pPr>
              <a:defRPr sz="5788"/>
            </a:lvl3pPr>
            <a:lvl4pPr>
              <a:defRPr sz="5197"/>
            </a:lvl4pPr>
            <a:lvl5pPr>
              <a:defRPr sz="5197"/>
            </a:lvl5pPr>
            <a:lvl6pPr>
              <a:defRPr sz="5197"/>
            </a:lvl6pPr>
            <a:lvl7pPr>
              <a:defRPr sz="5197"/>
            </a:lvl7pPr>
            <a:lvl8pPr>
              <a:defRPr sz="5197"/>
            </a:lvl8pPr>
            <a:lvl9pPr>
              <a:defRPr sz="51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3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0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6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6" y="1747523"/>
            <a:ext cx="10829927" cy="7437120"/>
          </a:xfrm>
        </p:spPr>
        <p:txBody>
          <a:bodyPr anchor="b"/>
          <a:lstStyle>
            <a:lvl1pPr algn="l">
              <a:defRPr sz="6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7"/>
            <a:ext cx="18402300" cy="37459923"/>
          </a:xfrm>
        </p:spPr>
        <p:txBody>
          <a:bodyPr/>
          <a:lstStyle>
            <a:lvl1pPr>
              <a:defRPr sz="10394"/>
            </a:lvl1pPr>
            <a:lvl2pPr>
              <a:defRPr sz="9095"/>
            </a:lvl2pPr>
            <a:lvl3pPr>
              <a:defRPr sz="7796"/>
            </a:lvl3pPr>
            <a:lvl4pPr>
              <a:defRPr sz="6497"/>
            </a:lvl4pPr>
            <a:lvl5pPr>
              <a:defRPr sz="6497"/>
            </a:lvl5pPr>
            <a:lvl6pPr>
              <a:defRPr sz="6497"/>
            </a:lvl6pPr>
            <a:lvl7pPr>
              <a:defRPr sz="6497"/>
            </a:lvl7pPr>
            <a:lvl8pPr>
              <a:defRPr sz="6497"/>
            </a:lvl8pPr>
            <a:lvl9pPr>
              <a:defRPr sz="6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6" y="9184649"/>
            <a:ext cx="10829927" cy="30022803"/>
          </a:xfrm>
        </p:spPr>
        <p:txBody>
          <a:bodyPr/>
          <a:lstStyle>
            <a:lvl1pPr marL="0" indent="0">
              <a:buNone/>
              <a:defRPr sz="4489"/>
            </a:lvl1pPr>
            <a:lvl2pPr marL="1481179" indent="0">
              <a:buNone/>
              <a:defRPr sz="3898"/>
            </a:lvl2pPr>
            <a:lvl3pPr marL="2962356" indent="0">
              <a:buNone/>
              <a:defRPr sz="3189"/>
            </a:lvl3pPr>
            <a:lvl4pPr marL="4443534" indent="0">
              <a:buNone/>
              <a:defRPr sz="2953"/>
            </a:lvl4pPr>
            <a:lvl5pPr marL="5924714" indent="0">
              <a:buNone/>
              <a:defRPr sz="2953"/>
            </a:lvl5pPr>
            <a:lvl6pPr marL="7405893" indent="0">
              <a:buNone/>
              <a:defRPr sz="2953"/>
            </a:lvl6pPr>
            <a:lvl7pPr marL="8887070" indent="0">
              <a:buNone/>
              <a:defRPr sz="2953"/>
            </a:lvl7pPr>
            <a:lvl8pPr marL="10368248" indent="0">
              <a:buNone/>
              <a:defRPr sz="2953"/>
            </a:lvl8pPr>
            <a:lvl9pPr marL="11849427" indent="0">
              <a:buNone/>
              <a:defRPr sz="29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8" y="30723847"/>
            <a:ext cx="19751040" cy="3627123"/>
          </a:xfrm>
        </p:spPr>
        <p:txBody>
          <a:bodyPr anchor="b"/>
          <a:lstStyle>
            <a:lvl1pPr algn="l">
              <a:defRPr sz="6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8" y="3921760"/>
            <a:ext cx="19751040" cy="26334720"/>
          </a:xfrm>
        </p:spPr>
        <p:txBody>
          <a:bodyPr/>
          <a:lstStyle>
            <a:lvl1pPr marL="0" indent="0">
              <a:buNone/>
              <a:defRPr sz="10394"/>
            </a:lvl1pPr>
            <a:lvl2pPr marL="1481179" indent="0">
              <a:buNone/>
              <a:defRPr sz="9095"/>
            </a:lvl2pPr>
            <a:lvl3pPr marL="2962356" indent="0">
              <a:buNone/>
              <a:defRPr sz="7796"/>
            </a:lvl3pPr>
            <a:lvl4pPr marL="4443534" indent="0">
              <a:buNone/>
              <a:defRPr sz="6497"/>
            </a:lvl4pPr>
            <a:lvl5pPr marL="5924714" indent="0">
              <a:buNone/>
              <a:defRPr sz="6497"/>
            </a:lvl5pPr>
            <a:lvl6pPr marL="7405893" indent="0">
              <a:buNone/>
              <a:defRPr sz="6497"/>
            </a:lvl6pPr>
            <a:lvl7pPr marL="8887070" indent="0">
              <a:buNone/>
              <a:defRPr sz="6497"/>
            </a:lvl7pPr>
            <a:lvl8pPr marL="10368248" indent="0">
              <a:buNone/>
              <a:defRPr sz="6497"/>
            </a:lvl8pPr>
            <a:lvl9pPr marL="11849427" indent="0">
              <a:buNone/>
              <a:defRPr sz="6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8" y="34350967"/>
            <a:ext cx="19751040" cy="5151117"/>
          </a:xfrm>
        </p:spPr>
        <p:txBody>
          <a:bodyPr/>
          <a:lstStyle>
            <a:lvl1pPr marL="0" indent="0">
              <a:buNone/>
              <a:defRPr sz="4489"/>
            </a:lvl1pPr>
            <a:lvl2pPr marL="1481179" indent="0">
              <a:buNone/>
              <a:defRPr sz="3898"/>
            </a:lvl2pPr>
            <a:lvl3pPr marL="2962356" indent="0">
              <a:buNone/>
              <a:defRPr sz="3189"/>
            </a:lvl3pPr>
            <a:lvl4pPr marL="4443534" indent="0">
              <a:buNone/>
              <a:defRPr sz="2953"/>
            </a:lvl4pPr>
            <a:lvl5pPr marL="5924714" indent="0">
              <a:buNone/>
              <a:defRPr sz="2953"/>
            </a:lvl5pPr>
            <a:lvl6pPr marL="7405893" indent="0">
              <a:buNone/>
              <a:defRPr sz="2953"/>
            </a:lvl6pPr>
            <a:lvl7pPr marL="8887070" indent="0">
              <a:buNone/>
              <a:defRPr sz="2953"/>
            </a:lvl7pPr>
            <a:lvl8pPr marL="10368248" indent="0">
              <a:buNone/>
              <a:defRPr sz="2953"/>
            </a:lvl8pPr>
            <a:lvl9pPr marL="11849427" indent="0">
              <a:buNone/>
              <a:defRPr sz="29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1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5"/>
            <a:ext cx="29626560" cy="7315200"/>
          </a:xfrm>
          <a:prstGeom prst="rect">
            <a:avLst/>
          </a:prstGeom>
        </p:spPr>
        <p:txBody>
          <a:bodyPr vert="horz" lIns="250802" tIns="125401" rIns="250802" bIns="1254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8"/>
            <a:ext cx="29626560" cy="28966163"/>
          </a:xfrm>
          <a:prstGeom prst="rect">
            <a:avLst/>
          </a:prstGeom>
        </p:spPr>
        <p:txBody>
          <a:bodyPr vert="horz" lIns="250802" tIns="125401" rIns="250802" bIns="125401" rtlCol="0">
            <a:normAutofit/>
          </a:bodyPr>
          <a:lstStyle/>
          <a:p>
            <a:pPr lvl="0"/>
            <a:r>
              <a:rPr lang="en-US" dirty="0"/>
              <a:t>Click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2" y="40680643"/>
            <a:ext cx="7680960" cy="2336800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l">
              <a:defRPr sz="3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992B-38C8-4C4A-919B-3AC4401C138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ctr">
              <a:defRPr sz="3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r">
              <a:defRPr sz="3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81179" rtl="0" eaLnBrk="1" latinLnBrk="0" hangingPunct="1">
        <a:spcBef>
          <a:spcPct val="0"/>
        </a:spcBef>
        <a:buNone/>
        <a:defRPr sz="14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481179" rtl="0" eaLnBrk="1" latinLnBrk="0" hangingPunct="1">
        <a:spcBef>
          <a:spcPct val="20000"/>
        </a:spcBef>
        <a:buFont typeface="Arial"/>
        <a:buNone/>
        <a:defRPr sz="10394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06915" indent="-925736" algn="l" defTabSz="1481179" rtl="0" eaLnBrk="1" latinLnBrk="0" hangingPunct="1">
        <a:spcBef>
          <a:spcPct val="20000"/>
        </a:spcBef>
        <a:buFont typeface="Arial"/>
        <a:buChar char="–"/>
        <a:defRPr sz="9095" kern="1200">
          <a:solidFill>
            <a:schemeClr val="tx1"/>
          </a:solidFill>
          <a:latin typeface="+mn-lt"/>
          <a:ea typeface="+mn-ea"/>
          <a:cs typeface="+mn-cs"/>
        </a:defRPr>
      </a:lvl2pPr>
      <a:lvl3pPr marL="3702944" indent="-740589" algn="l" defTabSz="1481179" rtl="0" eaLnBrk="1" latinLnBrk="0" hangingPunct="1">
        <a:spcBef>
          <a:spcPct val="20000"/>
        </a:spcBef>
        <a:buFont typeface="Arial"/>
        <a:buChar char="•"/>
        <a:defRPr sz="7796" kern="1200">
          <a:solidFill>
            <a:schemeClr val="tx1"/>
          </a:solidFill>
          <a:latin typeface="+mn-lt"/>
          <a:ea typeface="+mn-ea"/>
          <a:cs typeface="+mn-cs"/>
        </a:defRPr>
      </a:lvl3pPr>
      <a:lvl4pPr marL="5184125" indent="-740589" algn="l" defTabSz="1481179" rtl="0" eaLnBrk="1" latinLnBrk="0" hangingPunct="1">
        <a:spcBef>
          <a:spcPct val="20000"/>
        </a:spcBef>
        <a:buFont typeface="Arial"/>
        <a:buChar char="–"/>
        <a:defRPr sz="6497" kern="1200">
          <a:solidFill>
            <a:schemeClr val="tx1"/>
          </a:solidFill>
          <a:latin typeface="+mn-lt"/>
          <a:ea typeface="+mn-ea"/>
          <a:cs typeface="+mn-cs"/>
        </a:defRPr>
      </a:lvl4pPr>
      <a:lvl5pPr marL="6665303" indent="-740589" algn="l" defTabSz="1481179" rtl="0" eaLnBrk="1" latinLnBrk="0" hangingPunct="1">
        <a:spcBef>
          <a:spcPct val="20000"/>
        </a:spcBef>
        <a:buFont typeface="Arial"/>
        <a:buChar char="»"/>
        <a:defRPr sz="6497" kern="1200">
          <a:solidFill>
            <a:schemeClr val="tx1"/>
          </a:solidFill>
          <a:latin typeface="+mn-lt"/>
          <a:ea typeface="+mn-ea"/>
          <a:cs typeface="+mn-cs"/>
        </a:defRPr>
      </a:lvl5pPr>
      <a:lvl6pPr marL="8146481" indent="-740589" algn="l" defTabSz="1481179" rtl="0" eaLnBrk="1" latinLnBrk="0" hangingPunct="1">
        <a:spcBef>
          <a:spcPct val="20000"/>
        </a:spcBef>
        <a:buFont typeface="Arial"/>
        <a:buChar char="•"/>
        <a:defRPr sz="6497" kern="1200">
          <a:solidFill>
            <a:schemeClr val="tx1"/>
          </a:solidFill>
          <a:latin typeface="+mn-lt"/>
          <a:ea typeface="+mn-ea"/>
          <a:cs typeface="+mn-cs"/>
        </a:defRPr>
      </a:lvl6pPr>
      <a:lvl7pPr marL="9627660" indent="-740589" algn="l" defTabSz="1481179" rtl="0" eaLnBrk="1" latinLnBrk="0" hangingPunct="1">
        <a:spcBef>
          <a:spcPct val="20000"/>
        </a:spcBef>
        <a:buFont typeface="Arial"/>
        <a:buChar char="•"/>
        <a:defRPr sz="6497" kern="1200">
          <a:solidFill>
            <a:schemeClr val="tx1"/>
          </a:solidFill>
          <a:latin typeface="+mn-lt"/>
          <a:ea typeface="+mn-ea"/>
          <a:cs typeface="+mn-cs"/>
        </a:defRPr>
      </a:lvl7pPr>
      <a:lvl8pPr marL="11108837" indent="-740589" algn="l" defTabSz="1481179" rtl="0" eaLnBrk="1" latinLnBrk="0" hangingPunct="1">
        <a:spcBef>
          <a:spcPct val="20000"/>
        </a:spcBef>
        <a:buFont typeface="Arial"/>
        <a:buChar char="•"/>
        <a:defRPr sz="6497" kern="1200">
          <a:solidFill>
            <a:schemeClr val="tx1"/>
          </a:solidFill>
          <a:latin typeface="+mn-lt"/>
          <a:ea typeface="+mn-ea"/>
          <a:cs typeface="+mn-cs"/>
        </a:defRPr>
      </a:lvl8pPr>
      <a:lvl9pPr marL="12590016" indent="-740589" algn="l" defTabSz="1481179" rtl="0" eaLnBrk="1" latinLnBrk="0" hangingPunct="1">
        <a:spcBef>
          <a:spcPct val="20000"/>
        </a:spcBef>
        <a:buFont typeface="Arial"/>
        <a:buChar char="•"/>
        <a:defRPr sz="6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81179" rtl="0" eaLnBrk="1" latinLnBrk="0" hangingPunct="1">
        <a:defRPr sz="5788" kern="1200">
          <a:solidFill>
            <a:schemeClr val="tx1"/>
          </a:solidFill>
          <a:latin typeface="+mn-lt"/>
          <a:ea typeface="+mn-ea"/>
          <a:cs typeface="+mn-cs"/>
        </a:defRPr>
      </a:lvl1pPr>
      <a:lvl2pPr marL="1481179" algn="l" defTabSz="1481179" rtl="0" eaLnBrk="1" latinLnBrk="0" hangingPunct="1">
        <a:defRPr sz="5788" kern="1200">
          <a:solidFill>
            <a:schemeClr val="tx1"/>
          </a:solidFill>
          <a:latin typeface="+mn-lt"/>
          <a:ea typeface="+mn-ea"/>
          <a:cs typeface="+mn-cs"/>
        </a:defRPr>
      </a:lvl2pPr>
      <a:lvl3pPr marL="2962356" algn="l" defTabSz="1481179" rtl="0" eaLnBrk="1" latinLnBrk="0" hangingPunct="1">
        <a:defRPr sz="5788" kern="1200">
          <a:solidFill>
            <a:schemeClr val="tx1"/>
          </a:solidFill>
          <a:latin typeface="+mn-lt"/>
          <a:ea typeface="+mn-ea"/>
          <a:cs typeface="+mn-cs"/>
        </a:defRPr>
      </a:lvl3pPr>
      <a:lvl4pPr marL="4443534" algn="l" defTabSz="1481179" rtl="0" eaLnBrk="1" latinLnBrk="0" hangingPunct="1">
        <a:defRPr sz="5788" kern="1200">
          <a:solidFill>
            <a:schemeClr val="tx1"/>
          </a:solidFill>
          <a:latin typeface="+mn-lt"/>
          <a:ea typeface="+mn-ea"/>
          <a:cs typeface="+mn-cs"/>
        </a:defRPr>
      </a:lvl4pPr>
      <a:lvl5pPr marL="5924714" algn="l" defTabSz="1481179" rtl="0" eaLnBrk="1" latinLnBrk="0" hangingPunct="1">
        <a:defRPr sz="5788" kern="1200">
          <a:solidFill>
            <a:schemeClr val="tx1"/>
          </a:solidFill>
          <a:latin typeface="+mn-lt"/>
          <a:ea typeface="+mn-ea"/>
          <a:cs typeface="+mn-cs"/>
        </a:defRPr>
      </a:lvl5pPr>
      <a:lvl6pPr marL="7405893" algn="l" defTabSz="1481179" rtl="0" eaLnBrk="1" latinLnBrk="0" hangingPunct="1">
        <a:defRPr sz="5788" kern="1200">
          <a:solidFill>
            <a:schemeClr val="tx1"/>
          </a:solidFill>
          <a:latin typeface="+mn-lt"/>
          <a:ea typeface="+mn-ea"/>
          <a:cs typeface="+mn-cs"/>
        </a:defRPr>
      </a:lvl6pPr>
      <a:lvl7pPr marL="8887070" algn="l" defTabSz="1481179" rtl="0" eaLnBrk="1" latinLnBrk="0" hangingPunct="1">
        <a:defRPr sz="5788" kern="1200">
          <a:solidFill>
            <a:schemeClr val="tx1"/>
          </a:solidFill>
          <a:latin typeface="+mn-lt"/>
          <a:ea typeface="+mn-ea"/>
          <a:cs typeface="+mn-cs"/>
        </a:defRPr>
      </a:lvl7pPr>
      <a:lvl8pPr marL="10368248" algn="l" defTabSz="1481179" rtl="0" eaLnBrk="1" latinLnBrk="0" hangingPunct="1">
        <a:defRPr sz="5788" kern="1200">
          <a:solidFill>
            <a:schemeClr val="tx1"/>
          </a:solidFill>
          <a:latin typeface="+mn-lt"/>
          <a:ea typeface="+mn-ea"/>
          <a:cs typeface="+mn-cs"/>
        </a:defRPr>
      </a:lvl8pPr>
      <a:lvl9pPr marL="11849427" algn="l" defTabSz="1481179" rtl="0" eaLnBrk="1" latinLnBrk="0" hangingPunct="1">
        <a:defRPr sz="57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36" y="2606211"/>
            <a:ext cx="31374464" cy="271749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9600" dirty="0"/>
              <a:t>Poster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05782" y="6363085"/>
            <a:ext cx="7581711" cy="3566121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35738" y="5534105"/>
            <a:ext cx="7581711" cy="782983"/>
          </a:xfrm>
        </p:spPr>
        <p:txBody>
          <a:bodyPr/>
          <a:lstStyle/>
          <a:p>
            <a:endParaRPr lang="en-US" sz="4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705782" y="5534105"/>
            <a:ext cx="7581711" cy="782983"/>
          </a:xfrm>
        </p:spPr>
        <p:txBody>
          <a:bodyPr/>
          <a:lstStyle/>
          <a:p>
            <a:endParaRPr lang="en-US" sz="45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650636" y="5534105"/>
            <a:ext cx="7581711" cy="782983"/>
          </a:xfrm>
        </p:spPr>
        <p:txBody>
          <a:bodyPr/>
          <a:lstStyle/>
          <a:p>
            <a:endParaRPr lang="en-US" sz="45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4528489" y="5534105"/>
            <a:ext cx="7581711" cy="782983"/>
          </a:xfrm>
        </p:spPr>
        <p:txBody>
          <a:bodyPr/>
          <a:lstStyle/>
          <a:p>
            <a:endParaRPr lang="en-US" sz="45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749232" y="19326107"/>
            <a:ext cx="7554719" cy="782983"/>
          </a:xfrm>
        </p:spPr>
        <p:txBody>
          <a:bodyPr/>
          <a:lstStyle/>
          <a:p>
            <a:endParaRPr lang="en-US" sz="4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6650636" y="6363084"/>
            <a:ext cx="7581711" cy="356612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735738" y="6363085"/>
            <a:ext cx="7581711" cy="1260878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35738" y="20440649"/>
            <a:ext cx="7581711" cy="215836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24528489" y="6363084"/>
            <a:ext cx="7581711" cy="140775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24528489" y="20648267"/>
            <a:ext cx="7581711" cy="782983"/>
          </a:xfrm>
        </p:spPr>
        <p:txBody>
          <a:bodyPr/>
          <a:lstStyle/>
          <a:p>
            <a:endParaRPr lang="en-US" sz="45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24528489" y="21638866"/>
            <a:ext cx="7581711" cy="203854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3566D7-AD55-D043-98B0-B84B67226551}"/>
              </a:ext>
            </a:extLst>
          </p:cNvPr>
          <p:cNvSpPr txBox="1"/>
          <p:nvPr/>
        </p:nvSpPr>
        <p:spPr>
          <a:xfrm>
            <a:off x="11644513" y="25677731"/>
            <a:ext cx="184731" cy="1066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329" dirty="0"/>
          </a:p>
        </p:txBody>
      </p:sp>
    </p:spTree>
    <p:extLst>
      <p:ext uri="{BB962C8B-B14F-4D97-AF65-F5344CB8AC3E}">
        <p14:creationId xmlns:p14="http://schemas.microsoft.com/office/powerpoint/2010/main" val="2881111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LD-BRIGHT">
      <a:dk1>
        <a:sysClr val="windowText" lastClr="000000"/>
      </a:dk1>
      <a:lt1>
        <a:sysClr val="window" lastClr="FFFFFF"/>
      </a:lt1>
      <a:dk2>
        <a:srgbClr val="563243"/>
      </a:dk2>
      <a:lt2>
        <a:srgbClr val="EEECE1"/>
      </a:lt2>
      <a:accent1>
        <a:srgbClr val="3DAB97"/>
      </a:accent1>
      <a:accent2>
        <a:srgbClr val="8F3D7F"/>
      </a:accent2>
      <a:accent3>
        <a:srgbClr val="E47732"/>
      </a:accent3>
      <a:accent4>
        <a:srgbClr val="942F2E"/>
      </a:accent4>
      <a:accent5>
        <a:srgbClr val="45757C"/>
      </a:accent5>
      <a:accent6>
        <a:srgbClr val="92986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3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Poster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Canac-Marquis</dc:creator>
  <cp:lastModifiedBy>Central Office Staff</cp:lastModifiedBy>
  <cp:revision>28</cp:revision>
  <dcterms:created xsi:type="dcterms:W3CDTF">2017-09-27T15:49:22Z</dcterms:created>
  <dcterms:modified xsi:type="dcterms:W3CDTF">2023-05-18T18:48:20Z</dcterms:modified>
</cp:coreProperties>
</file>