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62" r:id="rId3"/>
    <p:sldId id="267" r:id="rId4"/>
    <p:sldId id="268" r:id="rId5"/>
  </p:sldIdLst>
  <p:sldSz cx="32918400" cy="438912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D09"/>
    <a:srgbClr val="329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599"/>
  </p:normalViewPr>
  <p:slideViewPr>
    <p:cSldViewPr snapToGrid="0" snapToObjects="1">
      <p:cViewPr>
        <p:scale>
          <a:sx n="100" d="100"/>
          <a:sy n="100" d="100"/>
        </p:scale>
        <p:origin x="204" y="-2339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CAF9678-C670-3444-8CFF-42EB3CAEA7D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E6F25EF-19F4-8C4D-BD50-F55F37E3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35" indent="-171435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9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2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5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39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4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93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93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9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2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5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39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4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9"/>
            <a:ext cx="27980640" cy="871728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8"/>
            <a:ext cx="27980640" cy="960119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273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2pPr>
            <a:lvl3pPr marL="2468541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70281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937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617135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740562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863989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987416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9"/>
            <a:ext cx="14538960" cy="28966163"/>
          </a:xfrm>
        </p:spPr>
        <p:txBody>
          <a:bodyPr/>
          <a:lstStyle>
            <a:lvl1pPr>
              <a:defRPr sz="7560"/>
            </a:lvl1pPr>
            <a:lvl2pPr>
              <a:defRPr sz="6480"/>
            </a:lvl2pPr>
            <a:lvl3pPr>
              <a:defRPr sz="5400"/>
            </a:lvl3pPr>
            <a:lvl4pPr>
              <a:defRPr sz="4860"/>
            </a:lvl4pPr>
            <a:lvl5pPr>
              <a:defRPr sz="4860"/>
            </a:lvl5pPr>
            <a:lvl6pPr>
              <a:defRPr sz="4860"/>
            </a:lvl6pPr>
            <a:lvl7pPr>
              <a:defRPr sz="4860"/>
            </a:lvl7pPr>
            <a:lvl8pPr>
              <a:defRPr sz="4860"/>
            </a:lvl8pPr>
            <a:lvl9pPr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9"/>
            <a:ext cx="14538960" cy="28966163"/>
          </a:xfrm>
        </p:spPr>
        <p:txBody>
          <a:bodyPr/>
          <a:lstStyle>
            <a:lvl1pPr>
              <a:defRPr sz="7560"/>
            </a:lvl1pPr>
            <a:lvl2pPr>
              <a:defRPr sz="6480"/>
            </a:lvl2pPr>
            <a:lvl3pPr>
              <a:defRPr sz="5400"/>
            </a:lvl3pPr>
            <a:lvl4pPr>
              <a:defRPr sz="4860"/>
            </a:lvl4pPr>
            <a:lvl5pPr>
              <a:defRPr sz="4860"/>
            </a:lvl5pPr>
            <a:lvl6pPr>
              <a:defRPr sz="4860"/>
            </a:lvl6pPr>
            <a:lvl7pPr>
              <a:defRPr sz="4860"/>
            </a:lvl7pPr>
            <a:lvl8pPr>
              <a:defRPr sz="4860"/>
            </a:lvl8pPr>
            <a:lvl9pPr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3" y="9824724"/>
            <a:ext cx="14544676" cy="409447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273" indent="0">
              <a:buNone/>
              <a:defRPr sz="5400" b="1"/>
            </a:lvl2pPr>
            <a:lvl3pPr marL="2468541" indent="0">
              <a:buNone/>
              <a:defRPr sz="4860" b="1"/>
            </a:lvl3pPr>
            <a:lvl4pPr marL="3702813" indent="0">
              <a:buNone/>
              <a:defRPr sz="4320" b="1"/>
            </a:lvl4pPr>
            <a:lvl5pPr marL="4937080" indent="0">
              <a:buNone/>
              <a:defRPr sz="4320" b="1"/>
            </a:lvl5pPr>
            <a:lvl6pPr marL="6171353" indent="0">
              <a:buNone/>
              <a:defRPr sz="4320" b="1"/>
            </a:lvl6pPr>
            <a:lvl7pPr marL="7405622" indent="0">
              <a:buNone/>
              <a:defRPr sz="4320" b="1"/>
            </a:lvl7pPr>
            <a:lvl8pPr marL="8639892" indent="0">
              <a:buNone/>
              <a:defRPr sz="4320" b="1"/>
            </a:lvl8pPr>
            <a:lvl9pPr marL="9874165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3" y="13919201"/>
            <a:ext cx="14544676" cy="25288243"/>
          </a:xfrm>
        </p:spPr>
        <p:txBody>
          <a:bodyPr/>
          <a:lstStyle>
            <a:lvl1pPr>
              <a:defRPr sz="6480"/>
            </a:lvl1pPr>
            <a:lvl2pPr>
              <a:defRPr sz="5400"/>
            </a:lvl2pPr>
            <a:lvl3pPr>
              <a:defRPr sz="4860"/>
            </a:lvl3pPr>
            <a:lvl4pPr>
              <a:defRPr sz="4320"/>
            </a:lvl4pPr>
            <a:lvl5pPr>
              <a:defRPr sz="4320"/>
            </a:lvl5pPr>
            <a:lvl6pPr>
              <a:defRPr sz="4320"/>
            </a:lvl6pPr>
            <a:lvl7pPr>
              <a:defRPr sz="4320"/>
            </a:lvl7pPr>
            <a:lvl8pPr>
              <a:defRPr sz="4320"/>
            </a:lvl8pPr>
            <a:lvl9pPr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1" y="9824724"/>
            <a:ext cx="14550389" cy="409447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273" indent="0">
              <a:buNone/>
              <a:defRPr sz="5400" b="1"/>
            </a:lvl2pPr>
            <a:lvl3pPr marL="2468541" indent="0">
              <a:buNone/>
              <a:defRPr sz="4860" b="1"/>
            </a:lvl3pPr>
            <a:lvl4pPr marL="3702813" indent="0">
              <a:buNone/>
              <a:defRPr sz="4320" b="1"/>
            </a:lvl4pPr>
            <a:lvl5pPr marL="4937080" indent="0">
              <a:buNone/>
              <a:defRPr sz="4320" b="1"/>
            </a:lvl5pPr>
            <a:lvl6pPr marL="6171353" indent="0">
              <a:buNone/>
              <a:defRPr sz="4320" b="1"/>
            </a:lvl6pPr>
            <a:lvl7pPr marL="7405622" indent="0">
              <a:buNone/>
              <a:defRPr sz="4320" b="1"/>
            </a:lvl7pPr>
            <a:lvl8pPr marL="8639892" indent="0">
              <a:buNone/>
              <a:defRPr sz="4320" b="1"/>
            </a:lvl8pPr>
            <a:lvl9pPr marL="9874165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1" y="13919201"/>
            <a:ext cx="14550389" cy="25288243"/>
          </a:xfrm>
        </p:spPr>
        <p:txBody>
          <a:bodyPr/>
          <a:lstStyle>
            <a:lvl1pPr>
              <a:defRPr sz="6480"/>
            </a:lvl1pPr>
            <a:lvl2pPr>
              <a:defRPr sz="5400"/>
            </a:lvl2pPr>
            <a:lvl3pPr>
              <a:defRPr sz="4860"/>
            </a:lvl3pPr>
            <a:lvl4pPr>
              <a:defRPr sz="4320"/>
            </a:lvl4pPr>
            <a:lvl5pPr>
              <a:defRPr sz="4320"/>
            </a:lvl5pPr>
            <a:lvl6pPr>
              <a:defRPr sz="4320"/>
            </a:lvl6pPr>
            <a:lvl7pPr>
              <a:defRPr sz="4320"/>
            </a:lvl7pPr>
            <a:lvl8pPr>
              <a:defRPr sz="4320"/>
            </a:lvl8pPr>
            <a:lvl9pPr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9" y="1747520"/>
            <a:ext cx="10829927" cy="743712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7" y="1747529"/>
            <a:ext cx="18402301" cy="37459923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9" y="9184649"/>
            <a:ext cx="10829927" cy="30022803"/>
          </a:xfrm>
        </p:spPr>
        <p:txBody>
          <a:bodyPr/>
          <a:lstStyle>
            <a:lvl1pPr marL="0" indent="0">
              <a:buNone/>
              <a:defRPr sz="3780"/>
            </a:lvl1pPr>
            <a:lvl2pPr marL="1234273" indent="0">
              <a:buNone/>
              <a:defRPr sz="3240"/>
            </a:lvl2pPr>
            <a:lvl3pPr marL="2468541" indent="0">
              <a:buNone/>
              <a:defRPr sz="2700"/>
            </a:lvl3pPr>
            <a:lvl4pPr marL="3702813" indent="0">
              <a:buNone/>
              <a:defRPr sz="2430"/>
            </a:lvl4pPr>
            <a:lvl5pPr marL="4937080" indent="0">
              <a:buNone/>
              <a:defRPr sz="2430"/>
            </a:lvl5pPr>
            <a:lvl6pPr marL="6171353" indent="0">
              <a:buNone/>
              <a:defRPr sz="2430"/>
            </a:lvl6pPr>
            <a:lvl7pPr marL="7405622" indent="0">
              <a:buNone/>
              <a:defRPr sz="2430"/>
            </a:lvl7pPr>
            <a:lvl8pPr marL="8639892" indent="0">
              <a:buNone/>
              <a:defRPr sz="2430"/>
            </a:lvl8pPr>
            <a:lvl9pPr marL="9874165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6" y="30723841"/>
            <a:ext cx="19751040" cy="3627123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6" y="3921760"/>
            <a:ext cx="19751040" cy="26334720"/>
          </a:xfrm>
        </p:spPr>
        <p:txBody>
          <a:bodyPr/>
          <a:lstStyle>
            <a:lvl1pPr marL="0" indent="0">
              <a:buNone/>
              <a:defRPr sz="8640"/>
            </a:lvl1pPr>
            <a:lvl2pPr marL="1234273" indent="0">
              <a:buNone/>
              <a:defRPr sz="7560"/>
            </a:lvl2pPr>
            <a:lvl3pPr marL="2468541" indent="0">
              <a:buNone/>
              <a:defRPr sz="6480"/>
            </a:lvl3pPr>
            <a:lvl4pPr marL="3702813" indent="0">
              <a:buNone/>
              <a:defRPr sz="5400"/>
            </a:lvl4pPr>
            <a:lvl5pPr marL="4937080" indent="0">
              <a:buNone/>
              <a:defRPr sz="5400"/>
            </a:lvl5pPr>
            <a:lvl6pPr marL="6171353" indent="0">
              <a:buNone/>
              <a:defRPr sz="5400"/>
            </a:lvl6pPr>
            <a:lvl7pPr marL="7405622" indent="0">
              <a:buNone/>
              <a:defRPr sz="5400"/>
            </a:lvl7pPr>
            <a:lvl8pPr marL="8639892" indent="0">
              <a:buNone/>
              <a:defRPr sz="5400"/>
            </a:lvl8pPr>
            <a:lvl9pPr marL="9874165" indent="0">
              <a:buNone/>
              <a:defRPr sz="5400"/>
            </a:lvl9pPr>
          </a:lstStyle>
          <a:p>
            <a:r>
              <a:rPr lang="en-US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6" y="34350964"/>
            <a:ext cx="19751040" cy="5151117"/>
          </a:xfrm>
        </p:spPr>
        <p:txBody>
          <a:bodyPr/>
          <a:lstStyle>
            <a:lvl1pPr marL="0" indent="0">
              <a:buNone/>
              <a:defRPr sz="3780"/>
            </a:lvl1pPr>
            <a:lvl2pPr marL="1234273" indent="0">
              <a:buNone/>
              <a:defRPr sz="3240"/>
            </a:lvl2pPr>
            <a:lvl3pPr marL="2468541" indent="0">
              <a:buNone/>
              <a:defRPr sz="2700"/>
            </a:lvl3pPr>
            <a:lvl4pPr marL="3702813" indent="0">
              <a:buNone/>
              <a:defRPr sz="2430"/>
            </a:lvl4pPr>
            <a:lvl5pPr marL="4937080" indent="0">
              <a:buNone/>
              <a:defRPr sz="2430"/>
            </a:lvl5pPr>
            <a:lvl6pPr marL="6171353" indent="0">
              <a:buNone/>
              <a:defRPr sz="2430"/>
            </a:lvl6pPr>
            <a:lvl7pPr marL="7405622" indent="0">
              <a:buNone/>
              <a:defRPr sz="2430"/>
            </a:lvl7pPr>
            <a:lvl8pPr marL="8639892" indent="0">
              <a:buNone/>
              <a:defRPr sz="2430"/>
            </a:lvl8pPr>
            <a:lvl9pPr marL="9874165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93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93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9"/>
            <a:ext cx="27980640" cy="871728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8"/>
            <a:ext cx="27980640" cy="960119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273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2pPr>
            <a:lvl3pPr marL="2468541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70281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937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617135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740562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863989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987416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9"/>
            <a:ext cx="14538960" cy="28966163"/>
          </a:xfrm>
        </p:spPr>
        <p:txBody>
          <a:bodyPr/>
          <a:lstStyle>
            <a:lvl1pPr>
              <a:defRPr sz="7560"/>
            </a:lvl1pPr>
            <a:lvl2pPr>
              <a:defRPr sz="6480"/>
            </a:lvl2pPr>
            <a:lvl3pPr>
              <a:defRPr sz="5400"/>
            </a:lvl3pPr>
            <a:lvl4pPr>
              <a:defRPr sz="4860"/>
            </a:lvl4pPr>
            <a:lvl5pPr>
              <a:defRPr sz="4860"/>
            </a:lvl5pPr>
            <a:lvl6pPr>
              <a:defRPr sz="4860"/>
            </a:lvl6pPr>
            <a:lvl7pPr>
              <a:defRPr sz="4860"/>
            </a:lvl7pPr>
            <a:lvl8pPr>
              <a:defRPr sz="4860"/>
            </a:lvl8pPr>
            <a:lvl9pPr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9"/>
            <a:ext cx="14538960" cy="28966163"/>
          </a:xfrm>
        </p:spPr>
        <p:txBody>
          <a:bodyPr/>
          <a:lstStyle>
            <a:lvl1pPr>
              <a:defRPr sz="7560"/>
            </a:lvl1pPr>
            <a:lvl2pPr>
              <a:defRPr sz="6480"/>
            </a:lvl2pPr>
            <a:lvl3pPr>
              <a:defRPr sz="5400"/>
            </a:lvl3pPr>
            <a:lvl4pPr>
              <a:defRPr sz="4860"/>
            </a:lvl4pPr>
            <a:lvl5pPr>
              <a:defRPr sz="4860"/>
            </a:lvl5pPr>
            <a:lvl6pPr>
              <a:defRPr sz="4860"/>
            </a:lvl6pPr>
            <a:lvl7pPr>
              <a:defRPr sz="4860"/>
            </a:lvl7pPr>
            <a:lvl8pPr>
              <a:defRPr sz="4860"/>
            </a:lvl8pPr>
            <a:lvl9pPr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3" y="9824724"/>
            <a:ext cx="14544676" cy="409447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273" indent="0">
              <a:buNone/>
              <a:defRPr sz="5400" b="1"/>
            </a:lvl2pPr>
            <a:lvl3pPr marL="2468541" indent="0">
              <a:buNone/>
              <a:defRPr sz="4860" b="1"/>
            </a:lvl3pPr>
            <a:lvl4pPr marL="3702813" indent="0">
              <a:buNone/>
              <a:defRPr sz="4320" b="1"/>
            </a:lvl4pPr>
            <a:lvl5pPr marL="4937080" indent="0">
              <a:buNone/>
              <a:defRPr sz="4320" b="1"/>
            </a:lvl5pPr>
            <a:lvl6pPr marL="6171353" indent="0">
              <a:buNone/>
              <a:defRPr sz="4320" b="1"/>
            </a:lvl6pPr>
            <a:lvl7pPr marL="7405622" indent="0">
              <a:buNone/>
              <a:defRPr sz="4320" b="1"/>
            </a:lvl7pPr>
            <a:lvl8pPr marL="8639892" indent="0">
              <a:buNone/>
              <a:defRPr sz="4320" b="1"/>
            </a:lvl8pPr>
            <a:lvl9pPr marL="9874165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3" y="13919201"/>
            <a:ext cx="14544676" cy="25288243"/>
          </a:xfrm>
        </p:spPr>
        <p:txBody>
          <a:bodyPr/>
          <a:lstStyle>
            <a:lvl1pPr>
              <a:defRPr sz="6480"/>
            </a:lvl1pPr>
            <a:lvl2pPr>
              <a:defRPr sz="5400"/>
            </a:lvl2pPr>
            <a:lvl3pPr>
              <a:defRPr sz="4860"/>
            </a:lvl3pPr>
            <a:lvl4pPr>
              <a:defRPr sz="4320"/>
            </a:lvl4pPr>
            <a:lvl5pPr>
              <a:defRPr sz="4320"/>
            </a:lvl5pPr>
            <a:lvl6pPr>
              <a:defRPr sz="4320"/>
            </a:lvl6pPr>
            <a:lvl7pPr>
              <a:defRPr sz="4320"/>
            </a:lvl7pPr>
            <a:lvl8pPr>
              <a:defRPr sz="4320"/>
            </a:lvl8pPr>
            <a:lvl9pPr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1" y="9824724"/>
            <a:ext cx="14550389" cy="409447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273" indent="0">
              <a:buNone/>
              <a:defRPr sz="5400" b="1"/>
            </a:lvl2pPr>
            <a:lvl3pPr marL="2468541" indent="0">
              <a:buNone/>
              <a:defRPr sz="4860" b="1"/>
            </a:lvl3pPr>
            <a:lvl4pPr marL="3702813" indent="0">
              <a:buNone/>
              <a:defRPr sz="4320" b="1"/>
            </a:lvl4pPr>
            <a:lvl5pPr marL="4937080" indent="0">
              <a:buNone/>
              <a:defRPr sz="4320" b="1"/>
            </a:lvl5pPr>
            <a:lvl6pPr marL="6171353" indent="0">
              <a:buNone/>
              <a:defRPr sz="4320" b="1"/>
            </a:lvl6pPr>
            <a:lvl7pPr marL="7405622" indent="0">
              <a:buNone/>
              <a:defRPr sz="4320" b="1"/>
            </a:lvl7pPr>
            <a:lvl8pPr marL="8639892" indent="0">
              <a:buNone/>
              <a:defRPr sz="4320" b="1"/>
            </a:lvl8pPr>
            <a:lvl9pPr marL="9874165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1" y="13919201"/>
            <a:ext cx="14550389" cy="25288243"/>
          </a:xfrm>
        </p:spPr>
        <p:txBody>
          <a:bodyPr/>
          <a:lstStyle>
            <a:lvl1pPr>
              <a:defRPr sz="6480"/>
            </a:lvl1pPr>
            <a:lvl2pPr>
              <a:defRPr sz="5400"/>
            </a:lvl2pPr>
            <a:lvl3pPr>
              <a:defRPr sz="4860"/>
            </a:lvl3pPr>
            <a:lvl4pPr>
              <a:defRPr sz="4320"/>
            </a:lvl4pPr>
            <a:lvl5pPr>
              <a:defRPr sz="4320"/>
            </a:lvl5pPr>
            <a:lvl6pPr>
              <a:defRPr sz="4320"/>
            </a:lvl6pPr>
            <a:lvl7pPr>
              <a:defRPr sz="4320"/>
            </a:lvl7pPr>
            <a:lvl8pPr>
              <a:defRPr sz="4320"/>
            </a:lvl8pPr>
            <a:lvl9pPr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9" y="1747520"/>
            <a:ext cx="10829927" cy="743712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7" y="1747529"/>
            <a:ext cx="18402301" cy="37459923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9" y="9184649"/>
            <a:ext cx="10829927" cy="30022803"/>
          </a:xfrm>
        </p:spPr>
        <p:txBody>
          <a:bodyPr/>
          <a:lstStyle>
            <a:lvl1pPr marL="0" indent="0">
              <a:buNone/>
              <a:defRPr sz="3780"/>
            </a:lvl1pPr>
            <a:lvl2pPr marL="1234273" indent="0">
              <a:buNone/>
              <a:defRPr sz="3240"/>
            </a:lvl2pPr>
            <a:lvl3pPr marL="2468541" indent="0">
              <a:buNone/>
              <a:defRPr sz="2700"/>
            </a:lvl3pPr>
            <a:lvl4pPr marL="3702813" indent="0">
              <a:buNone/>
              <a:defRPr sz="2430"/>
            </a:lvl4pPr>
            <a:lvl5pPr marL="4937080" indent="0">
              <a:buNone/>
              <a:defRPr sz="2430"/>
            </a:lvl5pPr>
            <a:lvl6pPr marL="6171353" indent="0">
              <a:buNone/>
              <a:defRPr sz="2430"/>
            </a:lvl6pPr>
            <a:lvl7pPr marL="7405622" indent="0">
              <a:buNone/>
              <a:defRPr sz="2430"/>
            </a:lvl7pPr>
            <a:lvl8pPr marL="8639892" indent="0">
              <a:buNone/>
              <a:defRPr sz="2430"/>
            </a:lvl8pPr>
            <a:lvl9pPr marL="9874165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6" y="30723841"/>
            <a:ext cx="19751040" cy="3627123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6" y="3921760"/>
            <a:ext cx="19751040" cy="26334720"/>
          </a:xfrm>
        </p:spPr>
        <p:txBody>
          <a:bodyPr/>
          <a:lstStyle>
            <a:lvl1pPr marL="0" indent="0">
              <a:buNone/>
              <a:defRPr sz="8640"/>
            </a:lvl1pPr>
            <a:lvl2pPr marL="1234273" indent="0">
              <a:buNone/>
              <a:defRPr sz="7560"/>
            </a:lvl2pPr>
            <a:lvl3pPr marL="2468541" indent="0">
              <a:buNone/>
              <a:defRPr sz="6480"/>
            </a:lvl3pPr>
            <a:lvl4pPr marL="3702813" indent="0">
              <a:buNone/>
              <a:defRPr sz="5400"/>
            </a:lvl4pPr>
            <a:lvl5pPr marL="4937080" indent="0">
              <a:buNone/>
              <a:defRPr sz="5400"/>
            </a:lvl5pPr>
            <a:lvl6pPr marL="6171353" indent="0">
              <a:buNone/>
              <a:defRPr sz="5400"/>
            </a:lvl6pPr>
            <a:lvl7pPr marL="7405622" indent="0">
              <a:buNone/>
              <a:defRPr sz="5400"/>
            </a:lvl7pPr>
            <a:lvl8pPr marL="8639892" indent="0">
              <a:buNone/>
              <a:defRPr sz="5400"/>
            </a:lvl8pPr>
            <a:lvl9pPr marL="9874165" indent="0">
              <a:buNone/>
              <a:defRPr sz="5400"/>
            </a:lvl9pPr>
          </a:lstStyle>
          <a:p>
            <a:r>
              <a:rPr lang="en-US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6" y="34350964"/>
            <a:ext cx="19751040" cy="5151117"/>
          </a:xfrm>
        </p:spPr>
        <p:txBody>
          <a:bodyPr/>
          <a:lstStyle>
            <a:lvl1pPr marL="0" indent="0">
              <a:buNone/>
              <a:defRPr sz="3780"/>
            </a:lvl1pPr>
            <a:lvl2pPr marL="1234273" indent="0">
              <a:buNone/>
              <a:defRPr sz="3240"/>
            </a:lvl2pPr>
            <a:lvl3pPr marL="2468541" indent="0">
              <a:buNone/>
              <a:defRPr sz="2700"/>
            </a:lvl3pPr>
            <a:lvl4pPr marL="3702813" indent="0">
              <a:buNone/>
              <a:defRPr sz="2430"/>
            </a:lvl4pPr>
            <a:lvl5pPr marL="4937080" indent="0">
              <a:buNone/>
              <a:defRPr sz="2430"/>
            </a:lvl5pPr>
            <a:lvl6pPr marL="6171353" indent="0">
              <a:buNone/>
              <a:defRPr sz="2430"/>
            </a:lvl6pPr>
            <a:lvl7pPr marL="7405622" indent="0">
              <a:buNone/>
              <a:defRPr sz="2430"/>
            </a:lvl7pPr>
            <a:lvl8pPr marL="8639892" indent="0">
              <a:buNone/>
              <a:defRPr sz="2430"/>
            </a:lvl8pPr>
            <a:lvl9pPr marL="9874165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9"/>
            <a:ext cx="29626560" cy="2896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2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468541" rtl="0" eaLnBrk="1" latinLnBrk="0" hangingPunct="1">
        <a:spcBef>
          <a:spcPct val="0"/>
        </a:spcBef>
        <a:buNone/>
        <a:defRPr sz="118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703" indent="-925703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005691" indent="-771421" algn="l" defTabSz="2468541" rtl="0" eaLnBrk="1" latinLnBrk="0" hangingPunct="1">
        <a:spcBef>
          <a:spcPct val="20000"/>
        </a:spcBef>
        <a:buFont typeface="Arial" panose="020B0604020202020204" pitchFamily="34" charset="0"/>
        <a:buChar char="–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08567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31994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21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8487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275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702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129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27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541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281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080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135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5622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39892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4165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9"/>
            <a:ext cx="29626560" cy="2896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9"/>
            <a:ext cx="7680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2023-05-18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9"/>
            <a:ext cx="104241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9"/>
            <a:ext cx="7680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"/>
            <a:ext cx="32918400" cy="24230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396" y="39918808"/>
            <a:ext cx="10887609" cy="29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41" rtl="0" eaLnBrk="1" latinLnBrk="0" hangingPunct="1">
        <a:spcBef>
          <a:spcPct val="0"/>
        </a:spcBef>
        <a:buNone/>
        <a:defRPr sz="118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703" indent="-925703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005691" indent="-771421" algn="l" defTabSz="2468541" rtl="0" eaLnBrk="1" latinLnBrk="0" hangingPunct="1">
        <a:spcBef>
          <a:spcPct val="20000"/>
        </a:spcBef>
        <a:buFont typeface="Arial" panose="020B0604020202020204" pitchFamily="34" charset="0"/>
        <a:buChar char="–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08567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31994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21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8487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275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7026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1299" indent="-617134" algn="l" defTabSz="24685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27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541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281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080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1353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5622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39892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4165" algn="l" defTabSz="2468541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26369" y="376043"/>
            <a:ext cx="15325596" cy="4300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6888" tIns="123444" rIns="246888" bIns="1234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992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2245" y="12192119"/>
            <a:ext cx="14984644" cy="702278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80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4168780" y="23366898"/>
            <a:ext cx="706952" cy="1222835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013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5114327" y="23008819"/>
            <a:ext cx="4543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0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3385124" y="23932933"/>
            <a:ext cx="729824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754" y="22619788"/>
            <a:ext cx="2896334" cy="2896334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2902418" y="14142937"/>
            <a:ext cx="202743" cy="18854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4" y="9601200"/>
            <a:ext cx="6988472" cy="2468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51476" y="5741816"/>
            <a:ext cx="8834607" cy="21962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Who cares?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251477" y="3031541"/>
            <a:ext cx="4786887" cy="7555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0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NAME</a:t>
            </a:r>
            <a:endParaRPr lang="en-US" sz="40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365747" y="374238"/>
            <a:ext cx="356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24675285" y="376043"/>
            <a:ext cx="76525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25985507" y="38800016"/>
            <a:ext cx="6083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author1, author2, </a:t>
            </a:r>
            <a:b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author3, author4, author5, author6, author7, author42</a:t>
            </a:r>
            <a:endParaRPr lang="en-US" sz="40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25139579" y="38800018"/>
            <a:ext cx="566506" cy="508445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285" y="41653447"/>
            <a:ext cx="7888642" cy="17293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076303" y="21039071"/>
            <a:ext cx="8093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311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26369" y="376043"/>
            <a:ext cx="15325596" cy="43006712"/>
          </a:xfrm>
          <a:prstGeom prst="rect">
            <a:avLst/>
          </a:prstGeom>
          <a:solidFill>
            <a:srgbClr val="329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6888" tIns="123444" rIns="246888" bIns="1234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992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2245" y="12192119"/>
            <a:ext cx="14984644" cy="702278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80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4168780" y="23366898"/>
            <a:ext cx="706952" cy="1222835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013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5114327" y="23008819"/>
            <a:ext cx="4543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0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3385124" y="23932933"/>
            <a:ext cx="729824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754" y="22619788"/>
            <a:ext cx="2896334" cy="2896334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2902418" y="14142937"/>
            <a:ext cx="202743" cy="18854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4" y="9601200"/>
            <a:ext cx="6988472" cy="2468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51476" y="5741816"/>
            <a:ext cx="8834607" cy="21962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Who cares?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251477" y="3031541"/>
            <a:ext cx="4786887" cy="7555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0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NAME</a:t>
            </a:r>
            <a:endParaRPr lang="en-US" sz="40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365747" y="374238"/>
            <a:ext cx="356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24675285" y="376043"/>
            <a:ext cx="76525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25985507" y="38800016"/>
            <a:ext cx="6083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author1, author2, </a:t>
            </a:r>
            <a:b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author3, author4, author5, author6, author7, author42</a:t>
            </a:r>
            <a:endParaRPr lang="en-US" sz="40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25139579" y="38800018"/>
            <a:ext cx="566506" cy="508445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285" y="41653447"/>
            <a:ext cx="7888642" cy="17293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076303" y="21039071"/>
            <a:ext cx="8093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84556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26369" y="376043"/>
            <a:ext cx="15325596" cy="43006712"/>
          </a:xfrm>
          <a:prstGeom prst="rect">
            <a:avLst/>
          </a:prstGeom>
          <a:solidFill>
            <a:srgbClr val="DA6D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6888" tIns="123444" rIns="246888" bIns="1234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992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2245" y="12192119"/>
            <a:ext cx="14984644" cy="702278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80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8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8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4168780" y="23366898"/>
            <a:ext cx="706952" cy="1222835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013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5114327" y="23008819"/>
            <a:ext cx="4543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0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0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3385124" y="23932933"/>
            <a:ext cx="729824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7754" y="22619788"/>
            <a:ext cx="2896334" cy="2896334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2902418" y="14142937"/>
            <a:ext cx="202743" cy="18854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4" y="9601200"/>
            <a:ext cx="6988472" cy="2468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51476" y="5741816"/>
            <a:ext cx="8834607" cy="21962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Who cares?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</a:p>
          <a:p>
            <a:pPr marL="417784" indent="-417784">
              <a:lnSpc>
                <a:spcPct val="120000"/>
              </a:lnSpc>
              <a:buFont typeface="+mj-lt"/>
              <a:buAutoNum type="arabicPeriod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321372" indent="-3213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251477" y="3031541"/>
            <a:ext cx="4786887" cy="7555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0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NAME</a:t>
            </a:r>
            <a:endParaRPr lang="en-US" sz="40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365747" y="374238"/>
            <a:ext cx="356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0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24675285" y="376043"/>
            <a:ext cx="76525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642747" indent="-642747">
              <a:buFont typeface="Arial" panose="020B0604020202020204" pitchFamily="34" charset="0"/>
              <a:buChar char="•"/>
            </a:pP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25985507" y="38800016"/>
            <a:ext cx="6083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author1, author2, </a:t>
            </a:r>
            <a:b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author3, author4, author5, author6, author7, author42</a:t>
            </a:r>
            <a:endParaRPr lang="en-US" sz="40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25139579" y="38800018"/>
            <a:ext cx="566506" cy="508445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0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285" y="41653447"/>
            <a:ext cx="7888642" cy="17293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076303" y="21039071"/>
            <a:ext cx="8093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572153"/>
      </p:ext>
    </p:extLst>
  </p:cSld>
  <p:clrMapOvr>
    <a:masterClrMapping/>
  </p:clrMapOvr>
</p:sld>
</file>

<file path=ppt/theme/theme1.xml><?xml version="1.0" encoding="utf-8"?>
<a:theme xmlns:a="http://schemas.openxmlformats.org/drawingml/2006/main" name="CB">
  <a:themeElements>
    <a:clrScheme name="CB">
      <a:dk1>
        <a:srgbClr val="000000"/>
      </a:dk1>
      <a:lt1>
        <a:srgbClr val="FFFFFF"/>
      </a:lt1>
      <a:dk2>
        <a:srgbClr val="46C0B6"/>
      </a:dk2>
      <a:lt2>
        <a:srgbClr val="FEFFFF"/>
      </a:lt2>
      <a:accent1>
        <a:srgbClr val="B05BA3"/>
      </a:accent1>
      <a:accent2>
        <a:srgbClr val="46C0B6"/>
      </a:accent2>
      <a:accent3>
        <a:srgbClr val="F79338"/>
      </a:accent3>
      <a:accent4>
        <a:srgbClr val="784860"/>
      </a:accent4>
      <a:accent5>
        <a:srgbClr val="568E9B"/>
      </a:accent5>
      <a:accent6>
        <a:srgbClr val="B5443C"/>
      </a:accent6>
      <a:hlink>
        <a:srgbClr val="ACAF80"/>
      </a:hlink>
      <a:folHlink>
        <a:srgbClr val="568E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" id="{9A5161B3-47C5-1448-8327-A607C62E46A3}" vid="{560DDD65-B6FA-6F49-A14E-93418B152248}"/>
    </a:ext>
  </a:extLst>
</a:theme>
</file>

<file path=ppt/theme/theme2.xml><?xml version="1.0" encoding="utf-8"?>
<a:theme xmlns:a="http://schemas.openxmlformats.org/drawingml/2006/main" name="1_Office Theme">
  <a:themeElements>
    <a:clrScheme name="CB">
      <a:dk1>
        <a:srgbClr val="000000"/>
      </a:dk1>
      <a:lt1>
        <a:srgbClr val="FFFFFF"/>
      </a:lt1>
      <a:dk2>
        <a:srgbClr val="46C0B6"/>
      </a:dk2>
      <a:lt2>
        <a:srgbClr val="FEFFFF"/>
      </a:lt2>
      <a:accent1>
        <a:srgbClr val="B05BA3"/>
      </a:accent1>
      <a:accent2>
        <a:srgbClr val="46C0B6"/>
      </a:accent2>
      <a:accent3>
        <a:srgbClr val="F79338"/>
      </a:accent3>
      <a:accent4>
        <a:srgbClr val="784860"/>
      </a:accent4>
      <a:accent5>
        <a:srgbClr val="568E9B"/>
      </a:accent5>
      <a:accent6>
        <a:srgbClr val="B5443C"/>
      </a:accent6>
      <a:hlink>
        <a:srgbClr val="ACAF80"/>
      </a:hlink>
      <a:folHlink>
        <a:srgbClr val="568E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CB</Template>
  <TotalTime>340</TotalTime>
  <Words>903</Words>
  <Application>Microsoft Office PowerPoint</Application>
  <PresentationFormat>Custom</PresentationFormat>
  <Paragraphs>156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Lato</vt:lpstr>
      <vt:lpstr>Lato Black</vt:lpstr>
      <vt:lpstr>CB</vt:lpstr>
      <vt:lpstr>1_Office Theme</vt:lpstr>
      <vt:lpstr>Main finding goes here, translated into plain English. Emphasize the important words.</vt:lpstr>
      <vt:lpstr>Main finding goes here, translated into plain English. Emphasize the important words.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Jenna Langlois</dc:creator>
  <cp:lastModifiedBy>Central Office Staff</cp:lastModifiedBy>
  <cp:revision>17</cp:revision>
  <cp:lastPrinted>2023-05-18T18:03:37Z</cp:lastPrinted>
  <dcterms:created xsi:type="dcterms:W3CDTF">2019-07-11T18:26:35Z</dcterms:created>
  <dcterms:modified xsi:type="dcterms:W3CDTF">2023-05-18T18:50:15Z</dcterms:modified>
</cp:coreProperties>
</file>