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6"/>
  </p:notesMasterIdLst>
  <p:sldIdLst>
    <p:sldId id="262" r:id="rId3"/>
    <p:sldId id="267" r:id="rId4"/>
    <p:sldId id="268" r:id="rId5"/>
  </p:sldIdLst>
  <p:sldSz cx="32918400" cy="43891200"/>
  <p:notesSz cx="6858000" cy="9144000"/>
  <p:defaultTextStyle>
    <a:defPPr>
      <a:defRPr lang="en-US"/>
    </a:defPPr>
    <a:lvl1pPr marL="0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1pPr>
    <a:lvl2pPr marL="1975104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2pPr>
    <a:lvl3pPr marL="3950208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3pPr>
    <a:lvl4pPr marL="5925312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4pPr>
    <a:lvl5pPr marL="7900416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5pPr>
    <a:lvl6pPr marL="9875520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6pPr>
    <a:lvl7pPr marL="11850624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7pPr>
    <a:lvl8pPr marL="13825728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8pPr>
    <a:lvl9pPr marL="15800832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6D09"/>
    <a:srgbClr val="329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3" autoAdjust="0"/>
    <p:restoredTop sz="94599"/>
  </p:normalViewPr>
  <p:slideViewPr>
    <p:cSldViewPr snapToGrid="0" snapToObjects="1">
      <p:cViewPr>
        <p:scale>
          <a:sx n="100" d="100"/>
          <a:sy n="100" d="100"/>
        </p:scale>
        <p:origin x="204" y="-23394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6CAF9678-C670-3444-8CFF-42EB3CAEA7D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7E6F25EF-19F4-8C4D-BD50-F55F37E38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8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950208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975104" algn="l" defTabSz="3950208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3950208" algn="l" defTabSz="3950208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5925312" algn="l" defTabSz="3950208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7900416" algn="l" defTabSz="3950208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9875520" algn="l" defTabSz="3950208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11850624" algn="l" defTabSz="3950208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13825728" algn="l" defTabSz="3950208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5800832" algn="l" defTabSz="3950208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Powerpoint</a:t>
            </a:r>
            <a:r>
              <a:rPr lang="en-US" dirty="0"/>
              <a:t>, click View &gt; Guides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Keep text within gutter guides.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Author list: Don’t split names onto two lines (e.g., “Jimmy [break] Smith”). If that happens, use a new line, unless you need the space. </a:t>
            </a:r>
            <a:r>
              <a:rPr lang="en-US" b="1" dirty="0"/>
              <a:t>Bold the first names of anybody who’s presenting</a:t>
            </a:r>
            <a:r>
              <a:rPr lang="en-US" dirty="0"/>
              <a:t> in person.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Intro/methods/result: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jack up the font size until the space is full.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Do not use color in the sidebars except in graphs/figures. It’ll pull attention from the center and slow interpretation for passersby.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3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Powerpoint</a:t>
            </a:r>
            <a:r>
              <a:rPr lang="en-US" dirty="0"/>
              <a:t>, click View &gt; Guides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Keep text within gutter guides.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Author list: Don’t split names onto two lines (e.g., “Jimmy [break] Smith”). If that happens, use a new line, unless you need the space. </a:t>
            </a:r>
            <a:r>
              <a:rPr lang="en-US" b="1" dirty="0"/>
              <a:t>Bold the first names of anybody who’s presenting</a:t>
            </a:r>
            <a:r>
              <a:rPr lang="en-US" dirty="0"/>
              <a:t> in person.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Intro/methods/result: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jack up the font size until the space is full.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Do not use color in the sidebars except in graphs/figures. It’ll pull attention from the center and slow interpretation for passersby.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75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Powerpoint</a:t>
            </a:r>
            <a:r>
              <a:rPr lang="en-US" dirty="0"/>
              <a:t>, click View &gt; Guides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Keep text within gutter guides.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Author list: Don’t split names onto two lines (e.g., “Jimmy [break] Smith”). If that happens, use a new line, unless you need the space. </a:t>
            </a:r>
            <a:r>
              <a:rPr lang="en-US" b="1" dirty="0"/>
              <a:t>Bold the first names of anybody who’s presenting</a:t>
            </a:r>
            <a:r>
              <a:rPr lang="en-US" dirty="0"/>
              <a:t> in person.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Intro/methods/result: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jack up the font size until the space is full.</a:t>
            </a:r>
          </a:p>
          <a:p>
            <a:pPr marL="171435" indent="-171435">
              <a:buFont typeface="Arial" panose="020B0604020202020204" pitchFamily="34" charset="0"/>
              <a:buChar char="•"/>
            </a:pPr>
            <a:r>
              <a:rPr lang="en-US" dirty="0"/>
              <a:t>Do not use color in the sidebars except in graphs/figures. It’ll pull attention from the center and slow interpretation for passersby.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86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9"/>
            <a:ext cx="27980640" cy="94081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2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5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39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4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768C9DF1-424A-3A49-8D49-0394784B6D7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33718D17-48C0-D241-8E58-A0EDAA9A3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768C9DF1-424A-3A49-8D49-0394784B6D7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33718D17-48C0-D241-8E58-A0EDAA9A3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1757693"/>
            <a:ext cx="7406640" cy="37449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1757693"/>
            <a:ext cx="21671280" cy="37449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768C9DF1-424A-3A49-8D49-0394784B6D7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33718D17-48C0-D241-8E58-A0EDAA9A3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9"/>
            <a:ext cx="27980640" cy="94081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2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5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39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4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8204169"/>
            <a:ext cx="27980640" cy="871728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8602968"/>
            <a:ext cx="27980640" cy="9601197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273" indent="0">
              <a:buNone/>
              <a:defRPr sz="4860">
                <a:solidFill>
                  <a:schemeClr val="tx1">
                    <a:tint val="75000"/>
                  </a:schemeClr>
                </a:solidFill>
              </a:defRPr>
            </a:lvl2pPr>
            <a:lvl3pPr marL="2468541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70281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93708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617135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7405622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8639892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987416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10241289"/>
            <a:ext cx="14538960" cy="28966163"/>
          </a:xfrm>
        </p:spPr>
        <p:txBody>
          <a:bodyPr/>
          <a:lstStyle>
            <a:lvl1pPr>
              <a:defRPr sz="7560"/>
            </a:lvl1pPr>
            <a:lvl2pPr>
              <a:defRPr sz="6480"/>
            </a:lvl2pPr>
            <a:lvl3pPr>
              <a:defRPr sz="5400"/>
            </a:lvl3pPr>
            <a:lvl4pPr>
              <a:defRPr sz="4860"/>
            </a:lvl4pPr>
            <a:lvl5pPr>
              <a:defRPr sz="4860"/>
            </a:lvl5pPr>
            <a:lvl6pPr>
              <a:defRPr sz="4860"/>
            </a:lvl6pPr>
            <a:lvl7pPr>
              <a:defRPr sz="4860"/>
            </a:lvl7pPr>
            <a:lvl8pPr>
              <a:defRPr sz="4860"/>
            </a:lvl8pPr>
            <a:lvl9pPr>
              <a:defRPr sz="48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10241289"/>
            <a:ext cx="14538960" cy="28966163"/>
          </a:xfrm>
        </p:spPr>
        <p:txBody>
          <a:bodyPr/>
          <a:lstStyle>
            <a:lvl1pPr>
              <a:defRPr sz="7560"/>
            </a:lvl1pPr>
            <a:lvl2pPr>
              <a:defRPr sz="6480"/>
            </a:lvl2pPr>
            <a:lvl3pPr>
              <a:defRPr sz="5400"/>
            </a:lvl3pPr>
            <a:lvl4pPr>
              <a:defRPr sz="4860"/>
            </a:lvl4pPr>
            <a:lvl5pPr>
              <a:defRPr sz="4860"/>
            </a:lvl5pPr>
            <a:lvl6pPr>
              <a:defRPr sz="4860"/>
            </a:lvl6pPr>
            <a:lvl7pPr>
              <a:defRPr sz="4860"/>
            </a:lvl7pPr>
            <a:lvl8pPr>
              <a:defRPr sz="4860"/>
            </a:lvl8pPr>
            <a:lvl9pPr>
              <a:defRPr sz="48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3" y="9824724"/>
            <a:ext cx="14544676" cy="4094477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273" indent="0">
              <a:buNone/>
              <a:defRPr sz="5400" b="1"/>
            </a:lvl2pPr>
            <a:lvl3pPr marL="2468541" indent="0">
              <a:buNone/>
              <a:defRPr sz="4860" b="1"/>
            </a:lvl3pPr>
            <a:lvl4pPr marL="3702813" indent="0">
              <a:buNone/>
              <a:defRPr sz="4320" b="1"/>
            </a:lvl4pPr>
            <a:lvl5pPr marL="4937080" indent="0">
              <a:buNone/>
              <a:defRPr sz="4320" b="1"/>
            </a:lvl5pPr>
            <a:lvl6pPr marL="6171353" indent="0">
              <a:buNone/>
              <a:defRPr sz="4320" b="1"/>
            </a:lvl6pPr>
            <a:lvl7pPr marL="7405622" indent="0">
              <a:buNone/>
              <a:defRPr sz="4320" b="1"/>
            </a:lvl7pPr>
            <a:lvl8pPr marL="8639892" indent="0">
              <a:buNone/>
              <a:defRPr sz="4320" b="1"/>
            </a:lvl8pPr>
            <a:lvl9pPr marL="9874165" indent="0">
              <a:buNone/>
              <a:defRPr sz="4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3" y="13919201"/>
            <a:ext cx="14544676" cy="25288243"/>
          </a:xfrm>
        </p:spPr>
        <p:txBody>
          <a:bodyPr/>
          <a:lstStyle>
            <a:lvl1pPr>
              <a:defRPr sz="6480"/>
            </a:lvl1pPr>
            <a:lvl2pPr>
              <a:defRPr sz="5400"/>
            </a:lvl2pPr>
            <a:lvl3pPr>
              <a:defRPr sz="4860"/>
            </a:lvl3pPr>
            <a:lvl4pPr>
              <a:defRPr sz="4320"/>
            </a:lvl4pPr>
            <a:lvl5pPr>
              <a:defRPr sz="4320"/>
            </a:lvl5pPr>
            <a:lvl6pPr>
              <a:defRPr sz="4320"/>
            </a:lvl6pPr>
            <a:lvl7pPr>
              <a:defRPr sz="4320"/>
            </a:lvl7pPr>
            <a:lvl8pPr>
              <a:defRPr sz="4320"/>
            </a:lvl8pPr>
            <a:lvl9pPr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101" y="9824724"/>
            <a:ext cx="14550389" cy="4094477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273" indent="0">
              <a:buNone/>
              <a:defRPr sz="5400" b="1"/>
            </a:lvl2pPr>
            <a:lvl3pPr marL="2468541" indent="0">
              <a:buNone/>
              <a:defRPr sz="4860" b="1"/>
            </a:lvl3pPr>
            <a:lvl4pPr marL="3702813" indent="0">
              <a:buNone/>
              <a:defRPr sz="4320" b="1"/>
            </a:lvl4pPr>
            <a:lvl5pPr marL="4937080" indent="0">
              <a:buNone/>
              <a:defRPr sz="4320" b="1"/>
            </a:lvl5pPr>
            <a:lvl6pPr marL="6171353" indent="0">
              <a:buNone/>
              <a:defRPr sz="4320" b="1"/>
            </a:lvl6pPr>
            <a:lvl7pPr marL="7405622" indent="0">
              <a:buNone/>
              <a:defRPr sz="4320" b="1"/>
            </a:lvl7pPr>
            <a:lvl8pPr marL="8639892" indent="0">
              <a:buNone/>
              <a:defRPr sz="4320" b="1"/>
            </a:lvl8pPr>
            <a:lvl9pPr marL="9874165" indent="0">
              <a:buNone/>
              <a:defRPr sz="4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101" y="13919201"/>
            <a:ext cx="14550389" cy="25288243"/>
          </a:xfrm>
        </p:spPr>
        <p:txBody>
          <a:bodyPr/>
          <a:lstStyle>
            <a:lvl1pPr>
              <a:defRPr sz="6480"/>
            </a:lvl1pPr>
            <a:lvl2pPr>
              <a:defRPr sz="5400"/>
            </a:lvl2pPr>
            <a:lvl3pPr>
              <a:defRPr sz="4860"/>
            </a:lvl3pPr>
            <a:lvl4pPr>
              <a:defRPr sz="4320"/>
            </a:lvl4pPr>
            <a:lvl5pPr>
              <a:defRPr sz="4320"/>
            </a:lvl5pPr>
            <a:lvl6pPr>
              <a:defRPr sz="4320"/>
            </a:lvl6pPr>
            <a:lvl7pPr>
              <a:defRPr sz="4320"/>
            </a:lvl7pPr>
            <a:lvl8pPr>
              <a:defRPr sz="4320"/>
            </a:lvl8pPr>
            <a:lvl9pPr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9" y="1747520"/>
            <a:ext cx="10829927" cy="7437120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7" y="1747529"/>
            <a:ext cx="18402301" cy="37459923"/>
          </a:xfrm>
        </p:spPr>
        <p:txBody>
          <a:bodyPr/>
          <a:lstStyle>
            <a:lvl1pPr>
              <a:defRPr sz="8640"/>
            </a:lvl1pPr>
            <a:lvl2pPr>
              <a:defRPr sz="7560"/>
            </a:lvl2pPr>
            <a:lvl3pPr>
              <a:defRPr sz="648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9" y="9184649"/>
            <a:ext cx="10829927" cy="30022803"/>
          </a:xfrm>
        </p:spPr>
        <p:txBody>
          <a:bodyPr/>
          <a:lstStyle>
            <a:lvl1pPr marL="0" indent="0">
              <a:buNone/>
              <a:defRPr sz="3780"/>
            </a:lvl1pPr>
            <a:lvl2pPr marL="1234273" indent="0">
              <a:buNone/>
              <a:defRPr sz="3240"/>
            </a:lvl2pPr>
            <a:lvl3pPr marL="2468541" indent="0">
              <a:buNone/>
              <a:defRPr sz="2700"/>
            </a:lvl3pPr>
            <a:lvl4pPr marL="3702813" indent="0">
              <a:buNone/>
              <a:defRPr sz="2430"/>
            </a:lvl4pPr>
            <a:lvl5pPr marL="4937080" indent="0">
              <a:buNone/>
              <a:defRPr sz="2430"/>
            </a:lvl5pPr>
            <a:lvl6pPr marL="6171353" indent="0">
              <a:buNone/>
              <a:defRPr sz="2430"/>
            </a:lvl6pPr>
            <a:lvl7pPr marL="7405622" indent="0">
              <a:buNone/>
              <a:defRPr sz="2430"/>
            </a:lvl7pPr>
            <a:lvl8pPr marL="8639892" indent="0">
              <a:buNone/>
              <a:defRPr sz="2430"/>
            </a:lvl8pPr>
            <a:lvl9pPr marL="9874165" indent="0">
              <a:buNone/>
              <a:defRPr sz="24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768C9DF1-424A-3A49-8D49-0394784B6D7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33718D17-48C0-D241-8E58-A0EDAA9A3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6" y="30723841"/>
            <a:ext cx="19751040" cy="3627123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6" y="3921760"/>
            <a:ext cx="19751040" cy="26334720"/>
          </a:xfrm>
        </p:spPr>
        <p:txBody>
          <a:bodyPr/>
          <a:lstStyle>
            <a:lvl1pPr marL="0" indent="0">
              <a:buNone/>
              <a:defRPr sz="8640"/>
            </a:lvl1pPr>
            <a:lvl2pPr marL="1234273" indent="0">
              <a:buNone/>
              <a:defRPr sz="7560"/>
            </a:lvl2pPr>
            <a:lvl3pPr marL="2468541" indent="0">
              <a:buNone/>
              <a:defRPr sz="6480"/>
            </a:lvl3pPr>
            <a:lvl4pPr marL="3702813" indent="0">
              <a:buNone/>
              <a:defRPr sz="5400"/>
            </a:lvl4pPr>
            <a:lvl5pPr marL="4937080" indent="0">
              <a:buNone/>
              <a:defRPr sz="5400"/>
            </a:lvl5pPr>
            <a:lvl6pPr marL="6171353" indent="0">
              <a:buNone/>
              <a:defRPr sz="5400"/>
            </a:lvl6pPr>
            <a:lvl7pPr marL="7405622" indent="0">
              <a:buNone/>
              <a:defRPr sz="5400"/>
            </a:lvl7pPr>
            <a:lvl8pPr marL="8639892" indent="0">
              <a:buNone/>
              <a:defRPr sz="5400"/>
            </a:lvl8pPr>
            <a:lvl9pPr marL="9874165" indent="0">
              <a:buNone/>
              <a:defRPr sz="5400"/>
            </a:lvl9pPr>
          </a:lstStyle>
          <a:p>
            <a:r>
              <a:rPr lang="en-US"/>
              <a:t>Drag picture to placeholder or click icon to add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6" y="34350964"/>
            <a:ext cx="19751040" cy="5151117"/>
          </a:xfrm>
        </p:spPr>
        <p:txBody>
          <a:bodyPr/>
          <a:lstStyle>
            <a:lvl1pPr marL="0" indent="0">
              <a:buNone/>
              <a:defRPr sz="3780"/>
            </a:lvl1pPr>
            <a:lvl2pPr marL="1234273" indent="0">
              <a:buNone/>
              <a:defRPr sz="3240"/>
            </a:lvl2pPr>
            <a:lvl3pPr marL="2468541" indent="0">
              <a:buNone/>
              <a:defRPr sz="2700"/>
            </a:lvl3pPr>
            <a:lvl4pPr marL="3702813" indent="0">
              <a:buNone/>
              <a:defRPr sz="2430"/>
            </a:lvl4pPr>
            <a:lvl5pPr marL="4937080" indent="0">
              <a:buNone/>
              <a:defRPr sz="2430"/>
            </a:lvl5pPr>
            <a:lvl6pPr marL="6171353" indent="0">
              <a:buNone/>
              <a:defRPr sz="2430"/>
            </a:lvl6pPr>
            <a:lvl7pPr marL="7405622" indent="0">
              <a:buNone/>
              <a:defRPr sz="2430"/>
            </a:lvl7pPr>
            <a:lvl8pPr marL="8639892" indent="0">
              <a:buNone/>
              <a:defRPr sz="2430"/>
            </a:lvl8pPr>
            <a:lvl9pPr marL="9874165" indent="0">
              <a:buNone/>
              <a:defRPr sz="24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1757693"/>
            <a:ext cx="7406640" cy="37449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1757693"/>
            <a:ext cx="21671280" cy="37449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8204169"/>
            <a:ext cx="27980640" cy="871728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8602968"/>
            <a:ext cx="27980640" cy="9601197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273" indent="0">
              <a:buNone/>
              <a:defRPr sz="4860">
                <a:solidFill>
                  <a:schemeClr val="tx1">
                    <a:tint val="75000"/>
                  </a:schemeClr>
                </a:solidFill>
              </a:defRPr>
            </a:lvl2pPr>
            <a:lvl3pPr marL="2468541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70281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93708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617135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7405622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8639892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987416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768C9DF1-424A-3A49-8D49-0394784B6D7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33718D17-48C0-D241-8E58-A0EDAA9A3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10241289"/>
            <a:ext cx="14538960" cy="28966163"/>
          </a:xfrm>
        </p:spPr>
        <p:txBody>
          <a:bodyPr/>
          <a:lstStyle>
            <a:lvl1pPr>
              <a:defRPr sz="7560"/>
            </a:lvl1pPr>
            <a:lvl2pPr>
              <a:defRPr sz="6480"/>
            </a:lvl2pPr>
            <a:lvl3pPr>
              <a:defRPr sz="5400"/>
            </a:lvl3pPr>
            <a:lvl4pPr>
              <a:defRPr sz="4860"/>
            </a:lvl4pPr>
            <a:lvl5pPr>
              <a:defRPr sz="4860"/>
            </a:lvl5pPr>
            <a:lvl6pPr>
              <a:defRPr sz="4860"/>
            </a:lvl6pPr>
            <a:lvl7pPr>
              <a:defRPr sz="4860"/>
            </a:lvl7pPr>
            <a:lvl8pPr>
              <a:defRPr sz="4860"/>
            </a:lvl8pPr>
            <a:lvl9pPr>
              <a:defRPr sz="48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10241289"/>
            <a:ext cx="14538960" cy="28966163"/>
          </a:xfrm>
        </p:spPr>
        <p:txBody>
          <a:bodyPr/>
          <a:lstStyle>
            <a:lvl1pPr>
              <a:defRPr sz="7560"/>
            </a:lvl1pPr>
            <a:lvl2pPr>
              <a:defRPr sz="6480"/>
            </a:lvl2pPr>
            <a:lvl3pPr>
              <a:defRPr sz="5400"/>
            </a:lvl3pPr>
            <a:lvl4pPr>
              <a:defRPr sz="4860"/>
            </a:lvl4pPr>
            <a:lvl5pPr>
              <a:defRPr sz="4860"/>
            </a:lvl5pPr>
            <a:lvl6pPr>
              <a:defRPr sz="4860"/>
            </a:lvl6pPr>
            <a:lvl7pPr>
              <a:defRPr sz="4860"/>
            </a:lvl7pPr>
            <a:lvl8pPr>
              <a:defRPr sz="4860"/>
            </a:lvl8pPr>
            <a:lvl9pPr>
              <a:defRPr sz="48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768C9DF1-424A-3A49-8D49-0394784B6D7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33718D17-48C0-D241-8E58-A0EDAA9A3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3" y="9824724"/>
            <a:ext cx="14544676" cy="4094477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273" indent="0">
              <a:buNone/>
              <a:defRPr sz="5400" b="1"/>
            </a:lvl2pPr>
            <a:lvl3pPr marL="2468541" indent="0">
              <a:buNone/>
              <a:defRPr sz="4860" b="1"/>
            </a:lvl3pPr>
            <a:lvl4pPr marL="3702813" indent="0">
              <a:buNone/>
              <a:defRPr sz="4320" b="1"/>
            </a:lvl4pPr>
            <a:lvl5pPr marL="4937080" indent="0">
              <a:buNone/>
              <a:defRPr sz="4320" b="1"/>
            </a:lvl5pPr>
            <a:lvl6pPr marL="6171353" indent="0">
              <a:buNone/>
              <a:defRPr sz="4320" b="1"/>
            </a:lvl6pPr>
            <a:lvl7pPr marL="7405622" indent="0">
              <a:buNone/>
              <a:defRPr sz="4320" b="1"/>
            </a:lvl7pPr>
            <a:lvl8pPr marL="8639892" indent="0">
              <a:buNone/>
              <a:defRPr sz="4320" b="1"/>
            </a:lvl8pPr>
            <a:lvl9pPr marL="9874165" indent="0">
              <a:buNone/>
              <a:defRPr sz="4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3" y="13919201"/>
            <a:ext cx="14544676" cy="25288243"/>
          </a:xfrm>
        </p:spPr>
        <p:txBody>
          <a:bodyPr/>
          <a:lstStyle>
            <a:lvl1pPr>
              <a:defRPr sz="6480"/>
            </a:lvl1pPr>
            <a:lvl2pPr>
              <a:defRPr sz="5400"/>
            </a:lvl2pPr>
            <a:lvl3pPr>
              <a:defRPr sz="4860"/>
            </a:lvl3pPr>
            <a:lvl4pPr>
              <a:defRPr sz="4320"/>
            </a:lvl4pPr>
            <a:lvl5pPr>
              <a:defRPr sz="4320"/>
            </a:lvl5pPr>
            <a:lvl6pPr>
              <a:defRPr sz="4320"/>
            </a:lvl6pPr>
            <a:lvl7pPr>
              <a:defRPr sz="4320"/>
            </a:lvl7pPr>
            <a:lvl8pPr>
              <a:defRPr sz="4320"/>
            </a:lvl8pPr>
            <a:lvl9pPr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101" y="9824724"/>
            <a:ext cx="14550389" cy="4094477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273" indent="0">
              <a:buNone/>
              <a:defRPr sz="5400" b="1"/>
            </a:lvl2pPr>
            <a:lvl3pPr marL="2468541" indent="0">
              <a:buNone/>
              <a:defRPr sz="4860" b="1"/>
            </a:lvl3pPr>
            <a:lvl4pPr marL="3702813" indent="0">
              <a:buNone/>
              <a:defRPr sz="4320" b="1"/>
            </a:lvl4pPr>
            <a:lvl5pPr marL="4937080" indent="0">
              <a:buNone/>
              <a:defRPr sz="4320" b="1"/>
            </a:lvl5pPr>
            <a:lvl6pPr marL="6171353" indent="0">
              <a:buNone/>
              <a:defRPr sz="4320" b="1"/>
            </a:lvl6pPr>
            <a:lvl7pPr marL="7405622" indent="0">
              <a:buNone/>
              <a:defRPr sz="4320" b="1"/>
            </a:lvl7pPr>
            <a:lvl8pPr marL="8639892" indent="0">
              <a:buNone/>
              <a:defRPr sz="4320" b="1"/>
            </a:lvl8pPr>
            <a:lvl9pPr marL="9874165" indent="0">
              <a:buNone/>
              <a:defRPr sz="4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101" y="13919201"/>
            <a:ext cx="14550389" cy="25288243"/>
          </a:xfrm>
        </p:spPr>
        <p:txBody>
          <a:bodyPr/>
          <a:lstStyle>
            <a:lvl1pPr>
              <a:defRPr sz="6480"/>
            </a:lvl1pPr>
            <a:lvl2pPr>
              <a:defRPr sz="5400"/>
            </a:lvl2pPr>
            <a:lvl3pPr>
              <a:defRPr sz="4860"/>
            </a:lvl3pPr>
            <a:lvl4pPr>
              <a:defRPr sz="4320"/>
            </a:lvl4pPr>
            <a:lvl5pPr>
              <a:defRPr sz="4320"/>
            </a:lvl5pPr>
            <a:lvl6pPr>
              <a:defRPr sz="4320"/>
            </a:lvl6pPr>
            <a:lvl7pPr>
              <a:defRPr sz="4320"/>
            </a:lvl7pPr>
            <a:lvl8pPr>
              <a:defRPr sz="4320"/>
            </a:lvl8pPr>
            <a:lvl9pPr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768C9DF1-424A-3A49-8D49-0394784B6D7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33718D17-48C0-D241-8E58-A0EDAA9A3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768C9DF1-424A-3A49-8D49-0394784B6D7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33718D17-48C0-D241-8E58-A0EDAA9A3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768C9DF1-424A-3A49-8D49-0394784B6D7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33718D17-48C0-D241-8E58-A0EDAA9A3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9" y="1747520"/>
            <a:ext cx="10829927" cy="7437120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7" y="1747529"/>
            <a:ext cx="18402301" cy="37459923"/>
          </a:xfrm>
        </p:spPr>
        <p:txBody>
          <a:bodyPr/>
          <a:lstStyle>
            <a:lvl1pPr>
              <a:defRPr sz="8640"/>
            </a:lvl1pPr>
            <a:lvl2pPr>
              <a:defRPr sz="7560"/>
            </a:lvl2pPr>
            <a:lvl3pPr>
              <a:defRPr sz="648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9" y="9184649"/>
            <a:ext cx="10829927" cy="30022803"/>
          </a:xfrm>
        </p:spPr>
        <p:txBody>
          <a:bodyPr/>
          <a:lstStyle>
            <a:lvl1pPr marL="0" indent="0">
              <a:buNone/>
              <a:defRPr sz="3780"/>
            </a:lvl1pPr>
            <a:lvl2pPr marL="1234273" indent="0">
              <a:buNone/>
              <a:defRPr sz="3240"/>
            </a:lvl2pPr>
            <a:lvl3pPr marL="2468541" indent="0">
              <a:buNone/>
              <a:defRPr sz="2700"/>
            </a:lvl3pPr>
            <a:lvl4pPr marL="3702813" indent="0">
              <a:buNone/>
              <a:defRPr sz="2430"/>
            </a:lvl4pPr>
            <a:lvl5pPr marL="4937080" indent="0">
              <a:buNone/>
              <a:defRPr sz="2430"/>
            </a:lvl5pPr>
            <a:lvl6pPr marL="6171353" indent="0">
              <a:buNone/>
              <a:defRPr sz="2430"/>
            </a:lvl6pPr>
            <a:lvl7pPr marL="7405622" indent="0">
              <a:buNone/>
              <a:defRPr sz="2430"/>
            </a:lvl7pPr>
            <a:lvl8pPr marL="8639892" indent="0">
              <a:buNone/>
              <a:defRPr sz="2430"/>
            </a:lvl8pPr>
            <a:lvl9pPr marL="9874165" indent="0">
              <a:buNone/>
              <a:defRPr sz="24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768C9DF1-424A-3A49-8D49-0394784B6D7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33718D17-48C0-D241-8E58-A0EDAA9A3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6" y="30723841"/>
            <a:ext cx="19751040" cy="3627123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6" y="3921760"/>
            <a:ext cx="19751040" cy="26334720"/>
          </a:xfrm>
        </p:spPr>
        <p:txBody>
          <a:bodyPr/>
          <a:lstStyle>
            <a:lvl1pPr marL="0" indent="0">
              <a:buNone/>
              <a:defRPr sz="8640"/>
            </a:lvl1pPr>
            <a:lvl2pPr marL="1234273" indent="0">
              <a:buNone/>
              <a:defRPr sz="7560"/>
            </a:lvl2pPr>
            <a:lvl3pPr marL="2468541" indent="0">
              <a:buNone/>
              <a:defRPr sz="6480"/>
            </a:lvl3pPr>
            <a:lvl4pPr marL="3702813" indent="0">
              <a:buNone/>
              <a:defRPr sz="5400"/>
            </a:lvl4pPr>
            <a:lvl5pPr marL="4937080" indent="0">
              <a:buNone/>
              <a:defRPr sz="5400"/>
            </a:lvl5pPr>
            <a:lvl6pPr marL="6171353" indent="0">
              <a:buNone/>
              <a:defRPr sz="5400"/>
            </a:lvl6pPr>
            <a:lvl7pPr marL="7405622" indent="0">
              <a:buNone/>
              <a:defRPr sz="5400"/>
            </a:lvl7pPr>
            <a:lvl8pPr marL="8639892" indent="0">
              <a:buNone/>
              <a:defRPr sz="5400"/>
            </a:lvl8pPr>
            <a:lvl9pPr marL="9874165" indent="0">
              <a:buNone/>
              <a:defRPr sz="5400"/>
            </a:lvl9pPr>
          </a:lstStyle>
          <a:p>
            <a:r>
              <a:rPr lang="en-US"/>
              <a:t>Drag picture to placeholder or click icon to add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6" y="34350964"/>
            <a:ext cx="19751040" cy="5151117"/>
          </a:xfrm>
        </p:spPr>
        <p:txBody>
          <a:bodyPr/>
          <a:lstStyle>
            <a:lvl1pPr marL="0" indent="0">
              <a:buNone/>
              <a:defRPr sz="3780"/>
            </a:lvl1pPr>
            <a:lvl2pPr marL="1234273" indent="0">
              <a:buNone/>
              <a:defRPr sz="3240"/>
            </a:lvl2pPr>
            <a:lvl3pPr marL="2468541" indent="0">
              <a:buNone/>
              <a:defRPr sz="2700"/>
            </a:lvl3pPr>
            <a:lvl4pPr marL="3702813" indent="0">
              <a:buNone/>
              <a:defRPr sz="2430"/>
            </a:lvl4pPr>
            <a:lvl5pPr marL="4937080" indent="0">
              <a:buNone/>
              <a:defRPr sz="2430"/>
            </a:lvl5pPr>
            <a:lvl6pPr marL="6171353" indent="0">
              <a:buNone/>
              <a:defRPr sz="2430"/>
            </a:lvl6pPr>
            <a:lvl7pPr marL="7405622" indent="0">
              <a:buNone/>
              <a:defRPr sz="2430"/>
            </a:lvl7pPr>
            <a:lvl8pPr marL="8639892" indent="0">
              <a:buNone/>
              <a:defRPr sz="2430"/>
            </a:lvl8pPr>
            <a:lvl9pPr marL="9874165" indent="0">
              <a:buNone/>
              <a:defRPr sz="24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768C9DF1-424A-3A49-8D49-0394784B6D7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/>
          <a:lstStyle/>
          <a:p>
            <a:fld id="{33718D17-48C0-D241-8E58-A0EDAA9A36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289"/>
            <a:ext cx="29626560" cy="28966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623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468541" rtl="0" eaLnBrk="1" latinLnBrk="0" hangingPunct="1">
        <a:spcBef>
          <a:spcPct val="0"/>
        </a:spcBef>
        <a:buNone/>
        <a:defRPr sz="118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703" indent="-925703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005691" indent="-771421" algn="l" defTabSz="2468541" rtl="0" eaLnBrk="1" latinLnBrk="0" hangingPunct="1">
        <a:spcBef>
          <a:spcPct val="20000"/>
        </a:spcBef>
        <a:buFont typeface="Arial" panose="020B0604020202020204" pitchFamily="34" charset="0"/>
        <a:buChar char="–"/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085676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319946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219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8487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2759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7026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1299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273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541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2813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080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1353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5622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39892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4165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289"/>
            <a:ext cx="29626560" cy="28966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40680649"/>
            <a:ext cx="7680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AC02F-E712-4147-9F60-E9411B73A122}" type="datetimeFigureOut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2023-05-18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40680649"/>
            <a:ext cx="104241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40680649"/>
            <a:ext cx="7680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C3B28-13E8-4F48-966E-DA67EB5021AC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CA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"/>
            <a:ext cx="32918400" cy="24230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15396" y="39918808"/>
            <a:ext cx="10887609" cy="29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2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468541" rtl="0" eaLnBrk="1" latinLnBrk="0" hangingPunct="1">
        <a:spcBef>
          <a:spcPct val="0"/>
        </a:spcBef>
        <a:buNone/>
        <a:defRPr sz="118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703" indent="-925703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005691" indent="-771421" algn="l" defTabSz="2468541" rtl="0" eaLnBrk="1" latinLnBrk="0" hangingPunct="1">
        <a:spcBef>
          <a:spcPct val="20000"/>
        </a:spcBef>
        <a:buFont typeface="Arial" panose="020B0604020202020204" pitchFamily="34" charset="0"/>
        <a:buChar char="–"/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085676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319946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219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8487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2759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7026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1299" indent="-617134" algn="l" defTabSz="2468541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273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541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2813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080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1353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5622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39892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4165" algn="l" defTabSz="2468541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26369" y="376043"/>
            <a:ext cx="15325596" cy="430067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6888" tIns="123444" rIns="246888" bIns="1234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992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2245" y="12192119"/>
            <a:ext cx="14984644" cy="7022789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8000" b="1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</a:t>
            </a:r>
            <a:r>
              <a:rPr lang="en-US" sz="8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, translated into </a:t>
            </a:r>
            <a:r>
              <a:rPr lang="en-US" sz="8000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plain English</a:t>
            </a:r>
            <a:r>
              <a:rPr lang="en-US" sz="8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sz="8000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</a:t>
            </a:r>
            <a:r>
              <a:rPr lang="en-US" sz="8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 the important words.</a:t>
            </a:r>
          </a:p>
        </p:txBody>
      </p:sp>
      <p:sp>
        <p:nvSpPr>
          <p:cNvPr id="9" name="Graphic 7">
            <a:extLst>
              <a:ext uri="{FF2B5EF4-FFF2-40B4-BE49-F238E27FC236}">
                <a16:creationId xmlns:a16="http://schemas.microsoft.com/office/drawing/2014/main" id="{9914F9AF-0FB9-4924-8DCA-B46EEB713FE9}"/>
              </a:ext>
            </a:extLst>
          </p:cNvPr>
          <p:cNvSpPr/>
          <p:nvPr/>
        </p:nvSpPr>
        <p:spPr>
          <a:xfrm>
            <a:off x="14168780" y="23366898"/>
            <a:ext cx="706952" cy="1222835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chemeClr val="tx1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013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5520EB-0F65-403D-A973-B17B2A4C2E9D}"/>
              </a:ext>
            </a:extLst>
          </p:cNvPr>
          <p:cNvSpPr txBox="1"/>
          <p:nvPr/>
        </p:nvSpPr>
        <p:spPr>
          <a:xfrm>
            <a:off x="15114327" y="23008819"/>
            <a:ext cx="45435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Lato Black" panose="020F0A02020204030203" pitchFamily="34" charset="0"/>
                <a:cs typeface="Arial" panose="020B0604020202020204" pitchFamily="34" charset="0"/>
              </a:rPr>
              <a:t>Take a picture</a:t>
            </a:r>
            <a:r>
              <a:rPr lang="en-US" sz="4000" dirty="0">
                <a:latin typeface="Lato" panose="020F0502020204030203" pitchFamily="34" charset="0"/>
                <a:cs typeface="Arial" panose="020B0604020202020204" pitchFamily="34" charset="0"/>
              </a:rPr>
              <a:t> to </a:t>
            </a:r>
            <a:br>
              <a:rPr lang="en-US" sz="4000" dirty="0"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Lato Black" panose="020F0A02020204030203" pitchFamily="34" charset="0"/>
                <a:cs typeface="Arial" panose="020B0604020202020204" pitchFamily="34" charset="0"/>
              </a:rPr>
              <a:t>download</a:t>
            </a:r>
            <a:r>
              <a:rPr lang="en-US" sz="4000" dirty="0">
                <a:latin typeface="Lato" panose="020F0502020204030203" pitchFamily="34" charset="0"/>
                <a:cs typeface="Arial" panose="020B0604020202020204" pitchFamily="34" charset="0"/>
              </a:rPr>
              <a:t> the</a:t>
            </a:r>
            <a:r>
              <a:rPr lang="en-US" sz="4000" b="1" dirty="0"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Lato Black" panose="020F0A02020204030203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2B70FBA-A2DF-453C-9792-CA6E8DB0D343}"/>
              </a:ext>
            </a:extLst>
          </p:cNvPr>
          <p:cNvCxnSpPr>
            <a:cxnSpLocks/>
          </p:cNvCxnSpPr>
          <p:nvPr/>
        </p:nvCxnSpPr>
        <p:spPr>
          <a:xfrm flipH="1">
            <a:off x="13385124" y="23932933"/>
            <a:ext cx="729824" cy="0"/>
          </a:xfrm>
          <a:prstGeom prst="straightConnector1">
            <a:avLst/>
          </a:prstGeom>
          <a:ln w="666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3F6FAB3B-B12A-4813-B623-754F8AAB0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77754" y="22619788"/>
            <a:ext cx="2896334" cy="2896334"/>
          </a:xfrm>
          <a:prstGeom prst="rect">
            <a:avLst/>
          </a:prstGeom>
        </p:spPr>
      </p:pic>
      <p:sp>
        <p:nvSpPr>
          <p:cNvPr id="17" name="Graphic 18">
            <a:extLst>
              <a:ext uri="{FF2B5EF4-FFF2-40B4-BE49-F238E27FC236}">
                <a16:creationId xmlns:a16="http://schemas.microsoft.com/office/drawing/2014/main" id="{C1210836-80D5-470E-883D-041B85957069}"/>
              </a:ext>
            </a:extLst>
          </p:cNvPr>
          <p:cNvSpPr/>
          <p:nvPr/>
        </p:nvSpPr>
        <p:spPr>
          <a:xfrm>
            <a:off x="2902418" y="14142937"/>
            <a:ext cx="202743" cy="188549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0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C5B857-0E51-4898-BAEF-B471D5E63813}"/>
              </a:ext>
            </a:extLst>
          </p:cNvPr>
          <p:cNvSpPr/>
          <p:nvPr/>
        </p:nvSpPr>
        <p:spPr>
          <a:xfrm>
            <a:off x="4" y="9601200"/>
            <a:ext cx="6988472" cy="2468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br>
              <a:rPr lang="en-US" sz="4000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4000" i="1" dirty="0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251476" y="5741816"/>
            <a:ext cx="8834607" cy="21962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latin typeface="Lato Black" panose="020F0A02020204030203" pitchFamily="34" charset="0"/>
                <a:cs typeface="Arial" panose="020B0604020202020204" pitchFamily="34" charset="0"/>
              </a:rPr>
              <a:t>INTRO: </a:t>
            </a:r>
          </a:p>
          <a:p>
            <a:pPr marL="321372" indent="-32137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Who cares?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 Explain why your study matters in the fastest, most brutal way possible (feel free to add graphics!).</a:t>
            </a: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METHODS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How did you find this?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How you tested it.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Illustrate your methods if you can!</a:t>
            </a: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600" b="1" dirty="0">
                <a:latin typeface="Lato Black" panose="020F0A02020204030203" pitchFamily="34" charset="0"/>
                <a:cs typeface="Arial" panose="020B0604020202020204" pitchFamily="34" charset="0"/>
              </a:rPr>
              <a:t>RESULTS</a:t>
            </a:r>
          </a:p>
          <a:p>
            <a:pPr marL="321372" indent="-32137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Graph/table with </a:t>
            </a: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essential results only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</a:p>
          <a:p>
            <a:pPr marL="321372" indent="-32137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All the other correlations in the ammo bar.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A4CF46-E210-4322-91D1-2A41779F64E4}"/>
              </a:ext>
            </a:extLst>
          </p:cNvPr>
          <p:cNvSpPr/>
          <p:nvPr/>
        </p:nvSpPr>
        <p:spPr>
          <a:xfrm>
            <a:off x="251477" y="3031541"/>
            <a:ext cx="4786887" cy="7555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PRESENTER:</a:t>
            </a:r>
            <a:r>
              <a:rPr lang="en-US" sz="4000" b="1" dirty="0">
                <a:latin typeface="Lato Black" panose="020F0A02020204030203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highlight>
                  <a:srgbClr val="FFC107"/>
                </a:highlight>
                <a:latin typeface="Lato Black" panose="020F0A02020204030203" pitchFamily="34" charset="0"/>
                <a:cs typeface="Arial" panose="020B0604020202020204" pitchFamily="34" charset="0"/>
              </a:rPr>
              <a:t>NAME</a:t>
            </a:r>
            <a:endParaRPr lang="en-US" sz="4000" b="1" dirty="0">
              <a:latin typeface="Lato Black" panose="020F0A02020204030203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C155C6-7E35-4156-B9B3-271571AF60CC}"/>
              </a:ext>
            </a:extLst>
          </p:cNvPr>
          <p:cNvSpPr txBox="1"/>
          <p:nvPr/>
        </p:nvSpPr>
        <p:spPr>
          <a:xfrm>
            <a:off x="365747" y="374238"/>
            <a:ext cx="35618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i="1" dirty="0">
                <a:latin typeface="Lato" panose="020F0502020204030203" pitchFamily="34" charset="0"/>
                <a:cs typeface="Lato" panose="020F0502020204030203" pitchFamily="34" charset="0"/>
              </a:rPr>
              <a:t>Title:</a:t>
            </a:r>
            <a:br>
              <a:rPr lang="en-US" sz="5000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5000" i="1" dirty="0">
                <a:latin typeface="Lato" panose="020F0502020204030203" pitchFamily="34" charset="0"/>
                <a:cs typeface="Lato" panose="020F0502020204030203" pitchFamily="34" charset="0"/>
              </a:rPr>
              <a:t>Subtitle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AC4B58-8623-4DBE-951A-DDF821787031}"/>
              </a:ext>
            </a:extLst>
          </p:cNvPr>
          <p:cNvSpPr txBox="1"/>
          <p:nvPr/>
        </p:nvSpPr>
        <p:spPr>
          <a:xfrm>
            <a:off x="24675285" y="376043"/>
            <a:ext cx="765256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AMMO BAR</a:t>
            </a:r>
          </a:p>
          <a:p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Delete this and replace it with your…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Graphs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Figures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nuance that you’re worried about leaving out.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Keep it messy!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 This section is just for you.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F61B32-8F5A-4CA2-B549-F3CD26098007}"/>
              </a:ext>
            </a:extLst>
          </p:cNvPr>
          <p:cNvSpPr txBox="1"/>
          <p:nvPr/>
        </p:nvSpPr>
        <p:spPr>
          <a:xfrm>
            <a:off x="25985507" y="38800016"/>
            <a:ext cx="60834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Lato" panose="020F0502020204030203" pitchFamily="34" charset="0"/>
                <a:cs typeface="Lato" panose="020F0502020204030203" pitchFamily="34" charset="0"/>
              </a:rPr>
              <a:t>author1, author2, </a:t>
            </a:r>
            <a:br>
              <a:rPr lang="en-US" sz="4000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4000" dirty="0">
                <a:latin typeface="Lato" panose="020F0502020204030203" pitchFamily="34" charset="0"/>
                <a:cs typeface="Lato" panose="020F0502020204030203" pitchFamily="34" charset="0"/>
              </a:rPr>
              <a:t>author3, author4, author5, author6, author7, author42</a:t>
            </a:r>
            <a:endParaRPr lang="en-US" sz="40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Graphic 18">
            <a:extLst>
              <a:ext uri="{FF2B5EF4-FFF2-40B4-BE49-F238E27FC236}">
                <a16:creationId xmlns:a16="http://schemas.microsoft.com/office/drawing/2014/main" id="{1B355378-8069-4F41-9F33-76FF52B1D680}"/>
              </a:ext>
            </a:extLst>
          </p:cNvPr>
          <p:cNvSpPr/>
          <p:nvPr/>
        </p:nvSpPr>
        <p:spPr>
          <a:xfrm rot="10800000" flipV="1">
            <a:off x="25139579" y="38800018"/>
            <a:ext cx="566506" cy="508445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00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5285" y="41653447"/>
            <a:ext cx="7888642" cy="172930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0076303" y="21039071"/>
            <a:ext cx="8093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Consider adding a QR code that can link to supplementary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66311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26369" y="376043"/>
            <a:ext cx="15325596" cy="43006712"/>
          </a:xfrm>
          <a:prstGeom prst="rect">
            <a:avLst/>
          </a:prstGeom>
          <a:solidFill>
            <a:srgbClr val="3293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6888" tIns="123444" rIns="246888" bIns="1234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992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2245" y="12192119"/>
            <a:ext cx="14984644" cy="7022789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8000" b="1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</a:t>
            </a:r>
            <a:r>
              <a:rPr lang="en-US" sz="8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, translated into </a:t>
            </a:r>
            <a:r>
              <a:rPr lang="en-US" sz="8000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plain English</a:t>
            </a:r>
            <a:r>
              <a:rPr lang="en-US" sz="8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sz="8000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</a:t>
            </a:r>
            <a:r>
              <a:rPr lang="en-US" sz="8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 the important words.</a:t>
            </a:r>
          </a:p>
        </p:txBody>
      </p:sp>
      <p:sp>
        <p:nvSpPr>
          <p:cNvPr id="9" name="Graphic 7">
            <a:extLst>
              <a:ext uri="{FF2B5EF4-FFF2-40B4-BE49-F238E27FC236}">
                <a16:creationId xmlns:a16="http://schemas.microsoft.com/office/drawing/2014/main" id="{9914F9AF-0FB9-4924-8DCA-B46EEB713FE9}"/>
              </a:ext>
            </a:extLst>
          </p:cNvPr>
          <p:cNvSpPr/>
          <p:nvPr/>
        </p:nvSpPr>
        <p:spPr>
          <a:xfrm>
            <a:off x="14168780" y="23366898"/>
            <a:ext cx="706952" cy="1222835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chemeClr val="tx1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013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5520EB-0F65-403D-A973-B17B2A4C2E9D}"/>
              </a:ext>
            </a:extLst>
          </p:cNvPr>
          <p:cNvSpPr txBox="1"/>
          <p:nvPr/>
        </p:nvSpPr>
        <p:spPr>
          <a:xfrm>
            <a:off x="15114327" y="23008819"/>
            <a:ext cx="45435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Lato Black" panose="020F0A02020204030203" pitchFamily="34" charset="0"/>
                <a:cs typeface="Arial" panose="020B0604020202020204" pitchFamily="34" charset="0"/>
              </a:rPr>
              <a:t>Take a picture</a:t>
            </a:r>
            <a:r>
              <a:rPr lang="en-US" sz="4000" dirty="0">
                <a:latin typeface="Lato" panose="020F0502020204030203" pitchFamily="34" charset="0"/>
                <a:cs typeface="Arial" panose="020B0604020202020204" pitchFamily="34" charset="0"/>
              </a:rPr>
              <a:t> to </a:t>
            </a:r>
            <a:br>
              <a:rPr lang="en-US" sz="4000" dirty="0"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Lato Black" panose="020F0A02020204030203" pitchFamily="34" charset="0"/>
                <a:cs typeface="Arial" panose="020B0604020202020204" pitchFamily="34" charset="0"/>
              </a:rPr>
              <a:t>download</a:t>
            </a:r>
            <a:r>
              <a:rPr lang="en-US" sz="4000" dirty="0">
                <a:latin typeface="Lato" panose="020F0502020204030203" pitchFamily="34" charset="0"/>
                <a:cs typeface="Arial" panose="020B0604020202020204" pitchFamily="34" charset="0"/>
              </a:rPr>
              <a:t> the</a:t>
            </a:r>
            <a:r>
              <a:rPr lang="en-US" sz="4000" b="1" dirty="0"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Lato Black" panose="020F0A02020204030203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2B70FBA-A2DF-453C-9792-CA6E8DB0D343}"/>
              </a:ext>
            </a:extLst>
          </p:cNvPr>
          <p:cNvCxnSpPr>
            <a:cxnSpLocks/>
          </p:cNvCxnSpPr>
          <p:nvPr/>
        </p:nvCxnSpPr>
        <p:spPr>
          <a:xfrm flipH="1">
            <a:off x="13385124" y="23932933"/>
            <a:ext cx="729824" cy="0"/>
          </a:xfrm>
          <a:prstGeom prst="straightConnector1">
            <a:avLst/>
          </a:prstGeom>
          <a:ln w="666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3F6FAB3B-B12A-4813-B623-754F8AAB0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77754" y="22619788"/>
            <a:ext cx="2896334" cy="2896334"/>
          </a:xfrm>
          <a:prstGeom prst="rect">
            <a:avLst/>
          </a:prstGeom>
        </p:spPr>
      </p:pic>
      <p:sp>
        <p:nvSpPr>
          <p:cNvPr id="17" name="Graphic 18">
            <a:extLst>
              <a:ext uri="{FF2B5EF4-FFF2-40B4-BE49-F238E27FC236}">
                <a16:creationId xmlns:a16="http://schemas.microsoft.com/office/drawing/2014/main" id="{C1210836-80D5-470E-883D-041B85957069}"/>
              </a:ext>
            </a:extLst>
          </p:cNvPr>
          <p:cNvSpPr/>
          <p:nvPr/>
        </p:nvSpPr>
        <p:spPr>
          <a:xfrm>
            <a:off x="2902418" y="14142937"/>
            <a:ext cx="202743" cy="188549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0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C5B857-0E51-4898-BAEF-B471D5E63813}"/>
              </a:ext>
            </a:extLst>
          </p:cNvPr>
          <p:cNvSpPr/>
          <p:nvPr/>
        </p:nvSpPr>
        <p:spPr>
          <a:xfrm>
            <a:off x="4" y="9601200"/>
            <a:ext cx="6988472" cy="2468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br>
              <a:rPr lang="en-US" sz="4000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4000" i="1" dirty="0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251476" y="5741816"/>
            <a:ext cx="8834607" cy="21962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latin typeface="Lato Black" panose="020F0A02020204030203" pitchFamily="34" charset="0"/>
                <a:cs typeface="Arial" panose="020B0604020202020204" pitchFamily="34" charset="0"/>
              </a:rPr>
              <a:t>INTRO: </a:t>
            </a:r>
          </a:p>
          <a:p>
            <a:pPr marL="321372" indent="-32137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Who cares?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 Explain why your study matters in the fastest, most brutal way possible (feel free to add graphics!).</a:t>
            </a: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METHODS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How did you find this?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How you tested it.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Illustrate your methods if you can!</a:t>
            </a: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600" b="1" dirty="0">
                <a:latin typeface="Lato Black" panose="020F0A02020204030203" pitchFamily="34" charset="0"/>
                <a:cs typeface="Arial" panose="020B0604020202020204" pitchFamily="34" charset="0"/>
              </a:rPr>
              <a:t>RESULTS</a:t>
            </a:r>
          </a:p>
          <a:p>
            <a:pPr marL="321372" indent="-32137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Graph/table with </a:t>
            </a: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essential results only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</a:p>
          <a:p>
            <a:pPr marL="321372" indent="-32137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All the other correlations in the ammo bar.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A4CF46-E210-4322-91D1-2A41779F64E4}"/>
              </a:ext>
            </a:extLst>
          </p:cNvPr>
          <p:cNvSpPr/>
          <p:nvPr/>
        </p:nvSpPr>
        <p:spPr>
          <a:xfrm>
            <a:off x="251477" y="3031541"/>
            <a:ext cx="4786887" cy="7555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PRESENTER:</a:t>
            </a:r>
            <a:r>
              <a:rPr lang="en-US" sz="4000" b="1" dirty="0">
                <a:latin typeface="Lato Black" panose="020F0A02020204030203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highlight>
                  <a:srgbClr val="FFC107"/>
                </a:highlight>
                <a:latin typeface="Lato Black" panose="020F0A02020204030203" pitchFamily="34" charset="0"/>
                <a:cs typeface="Arial" panose="020B0604020202020204" pitchFamily="34" charset="0"/>
              </a:rPr>
              <a:t>NAME</a:t>
            </a:r>
            <a:endParaRPr lang="en-US" sz="4000" b="1" dirty="0">
              <a:latin typeface="Lato Black" panose="020F0A02020204030203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C155C6-7E35-4156-B9B3-271571AF60CC}"/>
              </a:ext>
            </a:extLst>
          </p:cNvPr>
          <p:cNvSpPr txBox="1"/>
          <p:nvPr/>
        </p:nvSpPr>
        <p:spPr>
          <a:xfrm>
            <a:off x="365747" y="374238"/>
            <a:ext cx="35618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i="1" dirty="0">
                <a:latin typeface="Lato" panose="020F0502020204030203" pitchFamily="34" charset="0"/>
                <a:cs typeface="Lato" panose="020F0502020204030203" pitchFamily="34" charset="0"/>
              </a:rPr>
              <a:t>Title:</a:t>
            </a:r>
            <a:br>
              <a:rPr lang="en-US" sz="5000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5000" i="1" dirty="0">
                <a:latin typeface="Lato" panose="020F0502020204030203" pitchFamily="34" charset="0"/>
                <a:cs typeface="Lato" panose="020F0502020204030203" pitchFamily="34" charset="0"/>
              </a:rPr>
              <a:t>Subtitle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AC4B58-8623-4DBE-951A-DDF821787031}"/>
              </a:ext>
            </a:extLst>
          </p:cNvPr>
          <p:cNvSpPr txBox="1"/>
          <p:nvPr/>
        </p:nvSpPr>
        <p:spPr>
          <a:xfrm>
            <a:off x="24675285" y="376043"/>
            <a:ext cx="765256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AMMO BAR</a:t>
            </a:r>
          </a:p>
          <a:p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Delete this and replace it with your…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Graphs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Figures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nuance that you’re worried about leaving out.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Keep it messy!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 This section is just for you.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F61B32-8F5A-4CA2-B549-F3CD26098007}"/>
              </a:ext>
            </a:extLst>
          </p:cNvPr>
          <p:cNvSpPr txBox="1"/>
          <p:nvPr/>
        </p:nvSpPr>
        <p:spPr>
          <a:xfrm>
            <a:off x="25985507" y="38800016"/>
            <a:ext cx="60834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Lato" panose="020F0502020204030203" pitchFamily="34" charset="0"/>
                <a:cs typeface="Lato" panose="020F0502020204030203" pitchFamily="34" charset="0"/>
              </a:rPr>
              <a:t>author1, author2, </a:t>
            </a:r>
            <a:br>
              <a:rPr lang="en-US" sz="4000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4000" dirty="0">
                <a:latin typeface="Lato" panose="020F0502020204030203" pitchFamily="34" charset="0"/>
                <a:cs typeface="Lato" panose="020F0502020204030203" pitchFamily="34" charset="0"/>
              </a:rPr>
              <a:t>author3, author4, author5, author6, author7, author42</a:t>
            </a:r>
            <a:endParaRPr lang="en-US" sz="40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Graphic 18">
            <a:extLst>
              <a:ext uri="{FF2B5EF4-FFF2-40B4-BE49-F238E27FC236}">
                <a16:creationId xmlns:a16="http://schemas.microsoft.com/office/drawing/2014/main" id="{1B355378-8069-4F41-9F33-76FF52B1D680}"/>
              </a:ext>
            </a:extLst>
          </p:cNvPr>
          <p:cNvSpPr/>
          <p:nvPr/>
        </p:nvSpPr>
        <p:spPr>
          <a:xfrm rot="10800000" flipV="1">
            <a:off x="25139579" y="38800018"/>
            <a:ext cx="566506" cy="508445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00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5285" y="41653447"/>
            <a:ext cx="7888642" cy="172930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0076303" y="21039071"/>
            <a:ext cx="8093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Consider adding a QR code that can link to supplementary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84556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26369" y="376043"/>
            <a:ext cx="15325596" cy="43006712"/>
          </a:xfrm>
          <a:prstGeom prst="rect">
            <a:avLst/>
          </a:prstGeom>
          <a:solidFill>
            <a:srgbClr val="DA6D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6888" tIns="123444" rIns="246888" bIns="1234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992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2245" y="12192119"/>
            <a:ext cx="14984644" cy="7022789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8000" b="1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</a:t>
            </a:r>
            <a:r>
              <a:rPr lang="en-US" sz="8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, translated into </a:t>
            </a:r>
            <a:r>
              <a:rPr lang="en-US" sz="8000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plain English</a:t>
            </a:r>
            <a:r>
              <a:rPr lang="en-US" sz="8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sz="8000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</a:t>
            </a:r>
            <a:r>
              <a:rPr lang="en-US" sz="8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 the important words.</a:t>
            </a:r>
          </a:p>
        </p:txBody>
      </p:sp>
      <p:sp>
        <p:nvSpPr>
          <p:cNvPr id="9" name="Graphic 7">
            <a:extLst>
              <a:ext uri="{FF2B5EF4-FFF2-40B4-BE49-F238E27FC236}">
                <a16:creationId xmlns:a16="http://schemas.microsoft.com/office/drawing/2014/main" id="{9914F9AF-0FB9-4924-8DCA-B46EEB713FE9}"/>
              </a:ext>
            </a:extLst>
          </p:cNvPr>
          <p:cNvSpPr/>
          <p:nvPr/>
        </p:nvSpPr>
        <p:spPr>
          <a:xfrm>
            <a:off x="14168780" y="23366898"/>
            <a:ext cx="706952" cy="1222835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chemeClr val="tx1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013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5520EB-0F65-403D-A973-B17B2A4C2E9D}"/>
              </a:ext>
            </a:extLst>
          </p:cNvPr>
          <p:cNvSpPr txBox="1"/>
          <p:nvPr/>
        </p:nvSpPr>
        <p:spPr>
          <a:xfrm>
            <a:off x="15114327" y="23008819"/>
            <a:ext cx="45435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Lato Black" panose="020F0A02020204030203" pitchFamily="34" charset="0"/>
                <a:cs typeface="Arial" panose="020B0604020202020204" pitchFamily="34" charset="0"/>
              </a:rPr>
              <a:t>Take a picture</a:t>
            </a:r>
            <a:r>
              <a:rPr lang="en-US" sz="4000" dirty="0">
                <a:latin typeface="Lato" panose="020F0502020204030203" pitchFamily="34" charset="0"/>
                <a:cs typeface="Arial" panose="020B0604020202020204" pitchFamily="34" charset="0"/>
              </a:rPr>
              <a:t> to </a:t>
            </a:r>
            <a:br>
              <a:rPr lang="en-US" sz="4000" dirty="0"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Lato Black" panose="020F0A02020204030203" pitchFamily="34" charset="0"/>
                <a:cs typeface="Arial" panose="020B0604020202020204" pitchFamily="34" charset="0"/>
              </a:rPr>
              <a:t>download</a:t>
            </a:r>
            <a:r>
              <a:rPr lang="en-US" sz="4000" dirty="0">
                <a:latin typeface="Lato" panose="020F0502020204030203" pitchFamily="34" charset="0"/>
                <a:cs typeface="Arial" panose="020B0604020202020204" pitchFamily="34" charset="0"/>
              </a:rPr>
              <a:t> the</a:t>
            </a:r>
            <a:r>
              <a:rPr lang="en-US" sz="4000" b="1" dirty="0"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Lato Black" panose="020F0A02020204030203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2B70FBA-A2DF-453C-9792-CA6E8DB0D343}"/>
              </a:ext>
            </a:extLst>
          </p:cNvPr>
          <p:cNvCxnSpPr>
            <a:cxnSpLocks/>
          </p:cNvCxnSpPr>
          <p:nvPr/>
        </p:nvCxnSpPr>
        <p:spPr>
          <a:xfrm flipH="1">
            <a:off x="13385124" y="23932933"/>
            <a:ext cx="729824" cy="0"/>
          </a:xfrm>
          <a:prstGeom prst="straightConnector1">
            <a:avLst/>
          </a:prstGeom>
          <a:ln w="666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3F6FAB3B-B12A-4813-B623-754F8AAB0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77754" y="22619788"/>
            <a:ext cx="2896334" cy="2896334"/>
          </a:xfrm>
          <a:prstGeom prst="rect">
            <a:avLst/>
          </a:prstGeom>
        </p:spPr>
      </p:pic>
      <p:sp>
        <p:nvSpPr>
          <p:cNvPr id="17" name="Graphic 18">
            <a:extLst>
              <a:ext uri="{FF2B5EF4-FFF2-40B4-BE49-F238E27FC236}">
                <a16:creationId xmlns:a16="http://schemas.microsoft.com/office/drawing/2014/main" id="{C1210836-80D5-470E-883D-041B85957069}"/>
              </a:ext>
            </a:extLst>
          </p:cNvPr>
          <p:cNvSpPr/>
          <p:nvPr/>
        </p:nvSpPr>
        <p:spPr>
          <a:xfrm>
            <a:off x="2902418" y="14142937"/>
            <a:ext cx="202743" cy="188549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0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C5B857-0E51-4898-BAEF-B471D5E63813}"/>
              </a:ext>
            </a:extLst>
          </p:cNvPr>
          <p:cNvSpPr/>
          <p:nvPr/>
        </p:nvSpPr>
        <p:spPr>
          <a:xfrm>
            <a:off x="4" y="9601200"/>
            <a:ext cx="6988472" cy="2468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br>
              <a:rPr lang="en-US" sz="4000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4000" i="1" dirty="0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251476" y="5741816"/>
            <a:ext cx="8834607" cy="21962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latin typeface="Lato Black" panose="020F0A02020204030203" pitchFamily="34" charset="0"/>
                <a:cs typeface="Arial" panose="020B0604020202020204" pitchFamily="34" charset="0"/>
              </a:rPr>
              <a:t>INTRO: </a:t>
            </a:r>
          </a:p>
          <a:p>
            <a:pPr marL="321372" indent="-32137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Who cares?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 Explain why your study matters in the fastest, most brutal way possible (feel free to add graphics!).</a:t>
            </a: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METHODS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How did you find this?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How you tested it.</a:t>
            </a:r>
          </a:p>
          <a:p>
            <a:pPr marL="417784" indent="-417784">
              <a:lnSpc>
                <a:spcPct val="120000"/>
              </a:lnSpc>
              <a:buFont typeface="+mj-lt"/>
              <a:buAutoNum type="arabicPeriod"/>
            </a:pP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Illustrate your methods if you can!</a:t>
            </a: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600" b="1" dirty="0">
                <a:latin typeface="Lato Black" panose="020F0A02020204030203" pitchFamily="34" charset="0"/>
                <a:cs typeface="Arial" panose="020B0604020202020204" pitchFamily="34" charset="0"/>
              </a:rPr>
              <a:t>RESULTS</a:t>
            </a:r>
          </a:p>
          <a:p>
            <a:pPr marL="321372" indent="-32137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Graph/table with </a:t>
            </a: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essential results only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</a:p>
          <a:p>
            <a:pPr marL="321372" indent="-32137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All the other correlations in the ammo bar.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A4CF46-E210-4322-91D1-2A41779F64E4}"/>
              </a:ext>
            </a:extLst>
          </p:cNvPr>
          <p:cNvSpPr/>
          <p:nvPr/>
        </p:nvSpPr>
        <p:spPr>
          <a:xfrm>
            <a:off x="251477" y="3031541"/>
            <a:ext cx="4786887" cy="7555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PRESENTER:</a:t>
            </a:r>
            <a:r>
              <a:rPr lang="en-US" sz="4000" b="1" dirty="0">
                <a:latin typeface="Lato Black" panose="020F0A02020204030203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highlight>
                  <a:srgbClr val="FFC107"/>
                </a:highlight>
                <a:latin typeface="Lato Black" panose="020F0A02020204030203" pitchFamily="34" charset="0"/>
                <a:cs typeface="Arial" panose="020B0604020202020204" pitchFamily="34" charset="0"/>
              </a:rPr>
              <a:t>NAME</a:t>
            </a:r>
            <a:endParaRPr lang="en-US" sz="4000" b="1" dirty="0">
              <a:latin typeface="Lato Black" panose="020F0A02020204030203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C155C6-7E35-4156-B9B3-271571AF60CC}"/>
              </a:ext>
            </a:extLst>
          </p:cNvPr>
          <p:cNvSpPr txBox="1"/>
          <p:nvPr/>
        </p:nvSpPr>
        <p:spPr>
          <a:xfrm>
            <a:off x="365747" y="374238"/>
            <a:ext cx="35618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i="1" dirty="0">
                <a:latin typeface="Lato" panose="020F0502020204030203" pitchFamily="34" charset="0"/>
                <a:cs typeface="Lato" panose="020F0502020204030203" pitchFamily="34" charset="0"/>
              </a:rPr>
              <a:t>Title:</a:t>
            </a:r>
            <a:br>
              <a:rPr lang="en-US" sz="5000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5000" i="1" dirty="0">
                <a:latin typeface="Lato" panose="020F0502020204030203" pitchFamily="34" charset="0"/>
                <a:cs typeface="Lato" panose="020F0502020204030203" pitchFamily="34" charset="0"/>
              </a:rPr>
              <a:t>Subtitle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AC4B58-8623-4DBE-951A-DDF821787031}"/>
              </a:ext>
            </a:extLst>
          </p:cNvPr>
          <p:cNvSpPr txBox="1"/>
          <p:nvPr/>
        </p:nvSpPr>
        <p:spPr>
          <a:xfrm>
            <a:off x="24675285" y="376043"/>
            <a:ext cx="765256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AMMO BAR</a:t>
            </a:r>
          </a:p>
          <a:p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Delete this and replace it with your…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Graphs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Figures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Extra nuance that you’re worried about leaving out.</a:t>
            </a:r>
          </a:p>
          <a:p>
            <a:pPr marL="642747" indent="-642747">
              <a:buFont typeface="Arial" panose="020B0604020202020204" pitchFamily="34" charset="0"/>
              <a:buChar char="•"/>
            </a:pP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Keep it messy!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 This section is just for you.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F61B32-8F5A-4CA2-B549-F3CD26098007}"/>
              </a:ext>
            </a:extLst>
          </p:cNvPr>
          <p:cNvSpPr txBox="1"/>
          <p:nvPr/>
        </p:nvSpPr>
        <p:spPr>
          <a:xfrm>
            <a:off x="25985507" y="38800016"/>
            <a:ext cx="60834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Lato" panose="020F0502020204030203" pitchFamily="34" charset="0"/>
                <a:cs typeface="Lato" panose="020F0502020204030203" pitchFamily="34" charset="0"/>
              </a:rPr>
              <a:t>author1, author2, </a:t>
            </a:r>
            <a:br>
              <a:rPr lang="en-US" sz="4000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4000" dirty="0">
                <a:latin typeface="Lato" panose="020F0502020204030203" pitchFamily="34" charset="0"/>
                <a:cs typeface="Lato" panose="020F0502020204030203" pitchFamily="34" charset="0"/>
              </a:rPr>
              <a:t>author3, author4, author5, author6, author7, author42</a:t>
            </a:r>
            <a:endParaRPr lang="en-US" sz="40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Graphic 18">
            <a:extLst>
              <a:ext uri="{FF2B5EF4-FFF2-40B4-BE49-F238E27FC236}">
                <a16:creationId xmlns:a16="http://schemas.microsoft.com/office/drawing/2014/main" id="{1B355378-8069-4F41-9F33-76FF52B1D680}"/>
              </a:ext>
            </a:extLst>
          </p:cNvPr>
          <p:cNvSpPr/>
          <p:nvPr/>
        </p:nvSpPr>
        <p:spPr>
          <a:xfrm rot="10800000" flipV="1">
            <a:off x="25139579" y="38800018"/>
            <a:ext cx="566506" cy="508445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00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5285" y="41653447"/>
            <a:ext cx="7888642" cy="172930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0076303" y="21039071"/>
            <a:ext cx="8093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Consider adding a QR code that can link to supplementary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3572153"/>
      </p:ext>
    </p:extLst>
  </p:cSld>
  <p:clrMapOvr>
    <a:masterClrMapping/>
  </p:clrMapOvr>
</p:sld>
</file>

<file path=ppt/theme/theme1.xml><?xml version="1.0" encoding="utf-8"?>
<a:theme xmlns:a="http://schemas.openxmlformats.org/drawingml/2006/main" name="CB">
  <a:themeElements>
    <a:clrScheme name="CB">
      <a:dk1>
        <a:srgbClr val="000000"/>
      </a:dk1>
      <a:lt1>
        <a:srgbClr val="FFFFFF"/>
      </a:lt1>
      <a:dk2>
        <a:srgbClr val="46C0B6"/>
      </a:dk2>
      <a:lt2>
        <a:srgbClr val="FEFFFF"/>
      </a:lt2>
      <a:accent1>
        <a:srgbClr val="B05BA3"/>
      </a:accent1>
      <a:accent2>
        <a:srgbClr val="46C0B6"/>
      </a:accent2>
      <a:accent3>
        <a:srgbClr val="F79338"/>
      </a:accent3>
      <a:accent4>
        <a:srgbClr val="784860"/>
      </a:accent4>
      <a:accent5>
        <a:srgbClr val="568E9B"/>
      </a:accent5>
      <a:accent6>
        <a:srgbClr val="B5443C"/>
      </a:accent6>
      <a:hlink>
        <a:srgbClr val="ACAF80"/>
      </a:hlink>
      <a:folHlink>
        <a:srgbClr val="568E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B" id="{9A5161B3-47C5-1448-8327-A607C62E46A3}" vid="{560DDD65-B6FA-6F49-A14E-93418B152248}"/>
    </a:ext>
  </a:extLst>
</a:theme>
</file>

<file path=ppt/theme/theme2.xml><?xml version="1.0" encoding="utf-8"?>
<a:theme xmlns:a="http://schemas.openxmlformats.org/drawingml/2006/main" name="1_Office Theme">
  <a:themeElements>
    <a:clrScheme name="CB">
      <a:dk1>
        <a:srgbClr val="000000"/>
      </a:dk1>
      <a:lt1>
        <a:srgbClr val="FFFFFF"/>
      </a:lt1>
      <a:dk2>
        <a:srgbClr val="46C0B6"/>
      </a:dk2>
      <a:lt2>
        <a:srgbClr val="FEFFFF"/>
      </a:lt2>
      <a:accent1>
        <a:srgbClr val="B05BA3"/>
      </a:accent1>
      <a:accent2>
        <a:srgbClr val="46C0B6"/>
      </a:accent2>
      <a:accent3>
        <a:srgbClr val="F79338"/>
      </a:accent3>
      <a:accent4>
        <a:srgbClr val="784860"/>
      </a:accent4>
      <a:accent5>
        <a:srgbClr val="568E9B"/>
      </a:accent5>
      <a:accent6>
        <a:srgbClr val="B5443C"/>
      </a:accent6>
      <a:hlink>
        <a:srgbClr val="ACAF80"/>
      </a:hlink>
      <a:folHlink>
        <a:srgbClr val="568E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CB</Template>
  <TotalTime>340</TotalTime>
  <Words>903</Words>
  <Application>Microsoft Office PowerPoint</Application>
  <PresentationFormat>Custom</PresentationFormat>
  <Paragraphs>156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Lato</vt:lpstr>
      <vt:lpstr>Lato Black</vt:lpstr>
      <vt:lpstr>CB</vt:lpstr>
      <vt:lpstr>1_Office Theme</vt:lpstr>
      <vt:lpstr>Main finding goes here, translated into plain English. Emphasize the important words.</vt:lpstr>
      <vt:lpstr>Main finding goes here, translated into plain English. Emphasize the important words.</vt:lpstr>
      <vt:lpstr>Main finding goes here, translated into plain English. Emphasize the important words.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finding goes here, translated into plain English. Emphasize the important words.</dc:title>
  <dc:creator>Jenna Langlois</dc:creator>
  <cp:lastModifiedBy>Central Office Staff</cp:lastModifiedBy>
  <cp:revision>17</cp:revision>
  <cp:lastPrinted>2023-05-18T18:03:37Z</cp:lastPrinted>
  <dcterms:created xsi:type="dcterms:W3CDTF">2019-07-11T18:26:35Z</dcterms:created>
  <dcterms:modified xsi:type="dcterms:W3CDTF">2023-05-18T18:50:15Z</dcterms:modified>
</cp:coreProperties>
</file>