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3"/>
  </p:notesMasterIdLst>
  <p:sldIdLst>
    <p:sldId id="264" r:id="rId5"/>
    <p:sldId id="266" r:id="rId6"/>
    <p:sldId id="268" r:id="rId7"/>
    <p:sldId id="269" r:id="rId8"/>
    <p:sldId id="273" r:id="rId9"/>
    <p:sldId id="270" r:id="rId10"/>
    <p:sldId id="271" r:id="rId11"/>
    <p:sldId id="272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338"/>
    <a:srgbClr val="568E9B"/>
    <a:srgbClr val="008BB0"/>
    <a:srgbClr val="002A5C"/>
    <a:srgbClr val="041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F454D7-539A-974D-BF3B-91582CD9A59D}" v="9" dt="2023-04-30T23:31:26.0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0"/>
    <p:restoredTop sz="80828"/>
  </p:normalViewPr>
  <p:slideViewPr>
    <p:cSldViewPr>
      <p:cViewPr varScale="1">
        <p:scale>
          <a:sx n="120" d="100"/>
          <a:sy n="120" d="100"/>
        </p:scale>
        <p:origin x="1592" y="16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9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2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e Marcotte" userId="bb83c346-9d32-48c2-ac5e-4210ca3ecc0a" providerId="ADAL" clId="{A1F454D7-539A-974D-BF3B-91582CD9A59D}"/>
    <pc:docChg chg="undo redo custSel addSld delSld modSld addMainMaster delMainMaster modMainMaster">
      <pc:chgData name="Christine Marcotte" userId="bb83c346-9d32-48c2-ac5e-4210ca3ecc0a" providerId="ADAL" clId="{A1F454D7-539A-974D-BF3B-91582CD9A59D}" dt="2023-04-30T23:31:45.681" v="216" actId="113"/>
      <pc:docMkLst>
        <pc:docMk/>
      </pc:docMkLst>
      <pc:sldChg chg="del">
        <pc:chgData name="Christine Marcotte" userId="bb83c346-9d32-48c2-ac5e-4210ca3ecc0a" providerId="ADAL" clId="{A1F454D7-539A-974D-BF3B-91582CD9A59D}" dt="2023-04-28T20:05:14.011" v="150" actId="2696"/>
        <pc:sldMkLst>
          <pc:docMk/>
          <pc:sldMk cId="3381512806" sldId="261"/>
        </pc:sldMkLst>
      </pc:sldChg>
      <pc:sldChg chg="addSp modSp mod">
        <pc:chgData name="Christine Marcotte" userId="bb83c346-9d32-48c2-ac5e-4210ca3ecc0a" providerId="ADAL" clId="{A1F454D7-539A-974D-BF3B-91582CD9A59D}" dt="2023-04-30T23:31:45.681" v="216" actId="113"/>
        <pc:sldMkLst>
          <pc:docMk/>
          <pc:sldMk cId="1048730423" sldId="264"/>
        </pc:sldMkLst>
        <pc:spChg chg="add mod">
          <ac:chgData name="Christine Marcotte" userId="bb83c346-9d32-48c2-ac5e-4210ca3ecc0a" providerId="ADAL" clId="{A1F454D7-539A-974D-BF3B-91582CD9A59D}" dt="2023-04-30T23:31:45.681" v="216" actId="113"/>
          <ac:spMkLst>
            <pc:docMk/>
            <pc:sldMk cId="1048730423" sldId="264"/>
            <ac:spMk id="4" creationId="{999EAABE-407B-AF57-DA9C-28997EF62B3B}"/>
          </ac:spMkLst>
        </pc:spChg>
      </pc:sldChg>
      <pc:sldChg chg="addSp modSp mod">
        <pc:chgData name="Christine Marcotte" userId="bb83c346-9d32-48c2-ac5e-4210ca3ecc0a" providerId="ADAL" clId="{A1F454D7-539A-974D-BF3B-91582CD9A59D}" dt="2023-04-28T17:42:54.955" v="147" actId="14100"/>
        <pc:sldMkLst>
          <pc:docMk/>
          <pc:sldMk cId="28402032" sldId="266"/>
        </pc:sldMkLst>
        <pc:picChg chg="add mod">
          <ac:chgData name="Christine Marcotte" userId="bb83c346-9d32-48c2-ac5e-4210ca3ecc0a" providerId="ADAL" clId="{A1F454D7-539A-974D-BF3B-91582CD9A59D}" dt="2023-04-28T17:42:54.955" v="147" actId="14100"/>
          <ac:picMkLst>
            <pc:docMk/>
            <pc:sldMk cId="28402032" sldId="266"/>
            <ac:picMk id="5" creationId="{739A4530-BAEB-546F-F392-6AF2EA71CC50}"/>
          </ac:picMkLst>
        </pc:picChg>
      </pc:sldChg>
      <pc:sldChg chg="modSp del mod">
        <pc:chgData name="Christine Marcotte" userId="bb83c346-9d32-48c2-ac5e-4210ca3ecc0a" providerId="ADAL" clId="{A1F454D7-539A-974D-BF3B-91582CD9A59D}" dt="2023-04-28T17:40:55.675" v="143" actId="2696"/>
        <pc:sldMkLst>
          <pc:docMk/>
          <pc:sldMk cId="4124037844" sldId="267"/>
        </pc:sldMkLst>
        <pc:spChg chg="mod">
          <ac:chgData name="Christine Marcotte" userId="bb83c346-9d32-48c2-ac5e-4210ca3ecc0a" providerId="ADAL" clId="{A1F454D7-539A-974D-BF3B-91582CD9A59D}" dt="2023-04-28T17:32:12.295" v="24" actId="27636"/>
          <ac:spMkLst>
            <pc:docMk/>
            <pc:sldMk cId="4124037844" sldId="267"/>
            <ac:spMk id="3" creationId="{96A1FD1A-AABA-B482-35A4-17AE3107EBCA}"/>
          </ac:spMkLst>
        </pc:spChg>
      </pc:sldChg>
      <pc:sldChg chg="addSp modSp">
        <pc:chgData name="Christine Marcotte" userId="bb83c346-9d32-48c2-ac5e-4210ca3ecc0a" providerId="ADAL" clId="{A1F454D7-539A-974D-BF3B-91582CD9A59D}" dt="2023-04-28T17:42:59.660" v="148"/>
        <pc:sldMkLst>
          <pc:docMk/>
          <pc:sldMk cId="2772623807" sldId="268"/>
        </pc:sldMkLst>
        <pc:picChg chg="add mod">
          <ac:chgData name="Christine Marcotte" userId="bb83c346-9d32-48c2-ac5e-4210ca3ecc0a" providerId="ADAL" clId="{A1F454D7-539A-974D-BF3B-91582CD9A59D}" dt="2023-04-28T17:42:59.660" v="148"/>
          <ac:picMkLst>
            <pc:docMk/>
            <pc:sldMk cId="2772623807" sldId="268"/>
            <ac:picMk id="5" creationId="{5920544C-83F6-E343-2598-EB386D27E51D}"/>
          </ac:picMkLst>
        </pc:picChg>
      </pc:sldChg>
      <pc:sldChg chg="addSp modSp">
        <pc:chgData name="Christine Marcotte" userId="bb83c346-9d32-48c2-ac5e-4210ca3ecc0a" providerId="ADAL" clId="{A1F454D7-539A-974D-BF3B-91582CD9A59D}" dt="2023-04-28T17:43:05.065" v="149"/>
        <pc:sldMkLst>
          <pc:docMk/>
          <pc:sldMk cId="513775011" sldId="269"/>
        </pc:sldMkLst>
        <pc:picChg chg="add mod">
          <ac:chgData name="Christine Marcotte" userId="bb83c346-9d32-48c2-ac5e-4210ca3ecc0a" providerId="ADAL" clId="{A1F454D7-539A-974D-BF3B-91582CD9A59D}" dt="2023-04-28T17:43:05.065" v="149"/>
          <ac:picMkLst>
            <pc:docMk/>
            <pc:sldMk cId="513775011" sldId="269"/>
            <ac:picMk id="5" creationId="{19DC6D76-50C5-556D-8EA1-2000D12E8BE6}"/>
          </ac:picMkLst>
        </pc:picChg>
      </pc:sldChg>
      <pc:sldChg chg="new del">
        <pc:chgData name="Christine Marcotte" userId="bb83c346-9d32-48c2-ac5e-4210ca3ecc0a" providerId="ADAL" clId="{A1F454D7-539A-974D-BF3B-91582CD9A59D}" dt="2023-04-28T17:28:38.496" v="1" actId="2696"/>
        <pc:sldMkLst>
          <pc:docMk/>
          <pc:sldMk cId="3098519374" sldId="270"/>
        </pc:sldMkLst>
      </pc:sldChg>
      <pc:sldChg chg="addSp delSp modSp new mod">
        <pc:chgData name="Christine Marcotte" userId="bb83c346-9d32-48c2-ac5e-4210ca3ecc0a" providerId="ADAL" clId="{A1F454D7-539A-974D-BF3B-91582CD9A59D}" dt="2023-04-28T17:33:59.862" v="96" actId="14100"/>
        <pc:sldMkLst>
          <pc:docMk/>
          <pc:sldMk cId="3414983288" sldId="270"/>
        </pc:sldMkLst>
        <pc:spChg chg="del">
          <ac:chgData name="Christine Marcotte" userId="bb83c346-9d32-48c2-ac5e-4210ca3ecc0a" providerId="ADAL" clId="{A1F454D7-539A-974D-BF3B-91582CD9A59D}" dt="2023-04-28T17:32:02.955" v="22" actId="478"/>
          <ac:spMkLst>
            <pc:docMk/>
            <pc:sldMk cId="3414983288" sldId="270"/>
            <ac:spMk id="2" creationId="{0421567D-B5E9-5BAC-88B0-99A043E3C675}"/>
          </ac:spMkLst>
        </pc:spChg>
        <pc:spChg chg="mod">
          <ac:chgData name="Christine Marcotte" userId="bb83c346-9d32-48c2-ac5e-4210ca3ecc0a" providerId="ADAL" clId="{A1F454D7-539A-974D-BF3B-91582CD9A59D}" dt="2023-04-28T17:32:28.205" v="32" actId="14100"/>
          <ac:spMkLst>
            <pc:docMk/>
            <pc:sldMk cId="3414983288" sldId="270"/>
            <ac:spMk id="3" creationId="{6DD42093-DE96-8949-64B4-778B18E3B5D6}"/>
          </ac:spMkLst>
        </pc:spChg>
        <pc:spChg chg="add mod">
          <ac:chgData name="Christine Marcotte" userId="bb83c346-9d32-48c2-ac5e-4210ca3ecc0a" providerId="ADAL" clId="{A1F454D7-539A-974D-BF3B-91582CD9A59D}" dt="2023-04-28T17:33:59.862" v="96" actId="14100"/>
          <ac:spMkLst>
            <pc:docMk/>
            <pc:sldMk cId="3414983288" sldId="270"/>
            <ac:spMk id="4" creationId="{5DDE7D92-9CB3-33BD-C017-DEB9014AAA11}"/>
          </ac:spMkLst>
        </pc:spChg>
        <pc:spChg chg="add del mod">
          <ac:chgData name="Christine Marcotte" userId="bb83c346-9d32-48c2-ac5e-4210ca3ecc0a" providerId="ADAL" clId="{A1F454D7-539A-974D-BF3B-91582CD9A59D}" dt="2023-04-28T17:33:29.689" v="94"/>
          <ac:spMkLst>
            <pc:docMk/>
            <pc:sldMk cId="3414983288" sldId="270"/>
            <ac:spMk id="5" creationId="{91A36CEB-6D99-F132-00A1-4759DB908931}"/>
          </ac:spMkLst>
        </pc:spChg>
      </pc:sldChg>
      <pc:sldChg chg="modSp add mod">
        <pc:chgData name="Christine Marcotte" userId="bb83c346-9d32-48c2-ac5e-4210ca3ecc0a" providerId="ADAL" clId="{A1F454D7-539A-974D-BF3B-91582CD9A59D}" dt="2023-04-28T20:05:55.040" v="152" actId="20577"/>
        <pc:sldMkLst>
          <pc:docMk/>
          <pc:sldMk cId="65766944" sldId="271"/>
        </pc:sldMkLst>
        <pc:spChg chg="mod">
          <ac:chgData name="Christine Marcotte" userId="bb83c346-9d32-48c2-ac5e-4210ca3ecc0a" providerId="ADAL" clId="{A1F454D7-539A-974D-BF3B-91582CD9A59D}" dt="2023-04-28T20:05:55.040" v="152" actId="20577"/>
          <ac:spMkLst>
            <pc:docMk/>
            <pc:sldMk cId="65766944" sldId="271"/>
            <ac:spMk id="4" creationId="{5DDE7D92-9CB3-33BD-C017-DEB9014AAA11}"/>
          </ac:spMkLst>
        </pc:spChg>
      </pc:sldChg>
      <pc:sldChg chg="modSp add mod">
        <pc:chgData name="Christine Marcotte" userId="bb83c346-9d32-48c2-ac5e-4210ca3ecc0a" providerId="ADAL" clId="{A1F454D7-539A-974D-BF3B-91582CD9A59D}" dt="2023-04-28T17:36:21.459" v="142" actId="14100"/>
        <pc:sldMkLst>
          <pc:docMk/>
          <pc:sldMk cId="2717409006" sldId="272"/>
        </pc:sldMkLst>
        <pc:spChg chg="mod">
          <ac:chgData name="Christine Marcotte" userId="bb83c346-9d32-48c2-ac5e-4210ca3ecc0a" providerId="ADAL" clId="{A1F454D7-539A-974D-BF3B-91582CD9A59D}" dt="2023-04-28T17:36:21.459" v="142" actId="14100"/>
          <ac:spMkLst>
            <pc:docMk/>
            <pc:sldMk cId="2717409006" sldId="272"/>
            <ac:spMk id="4" creationId="{5DDE7D92-9CB3-33BD-C017-DEB9014AAA11}"/>
          </ac:spMkLst>
        </pc:spChg>
      </pc:sldChg>
      <pc:sldChg chg="delSp modSp add mod">
        <pc:chgData name="Christine Marcotte" userId="bb83c346-9d32-48c2-ac5e-4210ca3ecc0a" providerId="ADAL" clId="{A1F454D7-539A-974D-BF3B-91582CD9A59D}" dt="2023-04-28T20:06:22.655" v="203" actId="20577"/>
        <pc:sldMkLst>
          <pc:docMk/>
          <pc:sldMk cId="2463421559" sldId="273"/>
        </pc:sldMkLst>
        <pc:spChg chg="mod">
          <ac:chgData name="Christine Marcotte" userId="bb83c346-9d32-48c2-ac5e-4210ca3ecc0a" providerId="ADAL" clId="{A1F454D7-539A-974D-BF3B-91582CD9A59D}" dt="2023-04-28T20:06:13.592" v="172" actId="20577"/>
          <ac:spMkLst>
            <pc:docMk/>
            <pc:sldMk cId="2463421559" sldId="273"/>
            <ac:spMk id="2" creationId="{F7F379ED-6053-92D0-815F-36DDE2560FB0}"/>
          </ac:spMkLst>
        </pc:spChg>
        <pc:spChg chg="mod">
          <ac:chgData name="Christine Marcotte" userId="bb83c346-9d32-48c2-ac5e-4210ca3ecc0a" providerId="ADAL" clId="{A1F454D7-539A-974D-BF3B-91582CD9A59D}" dt="2023-04-28T20:06:22.655" v="203" actId="20577"/>
          <ac:spMkLst>
            <pc:docMk/>
            <pc:sldMk cId="2463421559" sldId="273"/>
            <ac:spMk id="3" creationId="{96A1FD1A-AABA-B482-35A4-17AE3107EBCA}"/>
          </ac:spMkLst>
        </pc:spChg>
        <pc:spChg chg="del mod">
          <ac:chgData name="Christine Marcotte" userId="bb83c346-9d32-48c2-ac5e-4210ca3ecc0a" providerId="ADAL" clId="{A1F454D7-539A-974D-BF3B-91582CD9A59D}" dt="2023-04-28T20:06:15.648" v="174" actId="478"/>
          <ac:spMkLst>
            <pc:docMk/>
            <pc:sldMk cId="2463421559" sldId="273"/>
            <ac:spMk id="4" creationId="{EDE6E05C-E132-9989-A85E-1E55FF11496D}"/>
          </ac:spMkLst>
        </pc:spChg>
      </pc:sldChg>
      <pc:sldChg chg="add del">
        <pc:chgData name="Christine Marcotte" userId="bb83c346-9d32-48c2-ac5e-4210ca3ecc0a" providerId="ADAL" clId="{A1F454D7-539A-974D-BF3B-91582CD9A59D}" dt="2023-04-30T23:31:20.167" v="206"/>
        <pc:sldMkLst>
          <pc:docMk/>
          <pc:sldMk cId="3039783904" sldId="274"/>
        </pc:sldMkLst>
      </pc:sldChg>
      <pc:sldMasterChg chg="del delSldLayout">
        <pc:chgData name="Christine Marcotte" userId="bb83c346-9d32-48c2-ac5e-4210ca3ecc0a" providerId="ADAL" clId="{A1F454D7-539A-974D-BF3B-91582CD9A59D}" dt="2023-04-28T20:05:14.011" v="150" actId="2696"/>
        <pc:sldMasterMkLst>
          <pc:docMk/>
          <pc:sldMasterMk cId="4238443442" sldId="2147483648"/>
        </pc:sldMasterMkLst>
        <pc:sldLayoutChg chg="del">
          <pc:chgData name="Christine Marcotte" userId="bb83c346-9d32-48c2-ac5e-4210ca3ecc0a" providerId="ADAL" clId="{A1F454D7-539A-974D-BF3B-91582CD9A59D}" dt="2023-04-28T20:05:14.011" v="150" actId="2696"/>
          <pc:sldLayoutMkLst>
            <pc:docMk/>
            <pc:sldMasterMk cId="4238443442" sldId="2147483648"/>
            <pc:sldLayoutMk cId="1570869403" sldId="2147483649"/>
          </pc:sldLayoutMkLst>
        </pc:sldLayoutChg>
        <pc:sldLayoutChg chg="del">
          <pc:chgData name="Christine Marcotte" userId="bb83c346-9d32-48c2-ac5e-4210ca3ecc0a" providerId="ADAL" clId="{A1F454D7-539A-974D-BF3B-91582CD9A59D}" dt="2023-04-28T20:05:14.011" v="150" actId="2696"/>
          <pc:sldLayoutMkLst>
            <pc:docMk/>
            <pc:sldMasterMk cId="4238443442" sldId="2147483648"/>
            <pc:sldLayoutMk cId="3498608508" sldId="2147483650"/>
          </pc:sldLayoutMkLst>
        </pc:sldLayoutChg>
        <pc:sldLayoutChg chg="del">
          <pc:chgData name="Christine Marcotte" userId="bb83c346-9d32-48c2-ac5e-4210ca3ecc0a" providerId="ADAL" clId="{A1F454D7-539A-974D-BF3B-91582CD9A59D}" dt="2023-04-28T20:05:14.011" v="150" actId="2696"/>
          <pc:sldLayoutMkLst>
            <pc:docMk/>
            <pc:sldMasterMk cId="4238443442" sldId="2147483648"/>
            <pc:sldLayoutMk cId="2613318995" sldId="2147483651"/>
          </pc:sldLayoutMkLst>
        </pc:sldLayoutChg>
        <pc:sldLayoutChg chg="del">
          <pc:chgData name="Christine Marcotte" userId="bb83c346-9d32-48c2-ac5e-4210ca3ecc0a" providerId="ADAL" clId="{A1F454D7-539A-974D-BF3B-91582CD9A59D}" dt="2023-04-28T20:05:14.011" v="150" actId="2696"/>
          <pc:sldLayoutMkLst>
            <pc:docMk/>
            <pc:sldMasterMk cId="4238443442" sldId="2147483648"/>
            <pc:sldLayoutMk cId="1850197398" sldId="2147483652"/>
          </pc:sldLayoutMkLst>
        </pc:sldLayoutChg>
        <pc:sldLayoutChg chg="del">
          <pc:chgData name="Christine Marcotte" userId="bb83c346-9d32-48c2-ac5e-4210ca3ecc0a" providerId="ADAL" clId="{A1F454D7-539A-974D-BF3B-91582CD9A59D}" dt="2023-04-28T20:05:14.011" v="150" actId="2696"/>
          <pc:sldLayoutMkLst>
            <pc:docMk/>
            <pc:sldMasterMk cId="4238443442" sldId="2147483648"/>
            <pc:sldLayoutMk cId="1995479636" sldId="2147483653"/>
          </pc:sldLayoutMkLst>
        </pc:sldLayoutChg>
        <pc:sldLayoutChg chg="del">
          <pc:chgData name="Christine Marcotte" userId="bb83c346-9d32-48c2-ac5e-4210ca3ecc0a" providerId="ADAL" clId="{A1F454D7-539A-974D-BF3B-91582CD9A59D}" dt="2023-04-28T20:05:14.011" v="150" actId="2696"/>
          <pc:sldLayoutMkLst>
            <pc:docMk/>
            <pc:sldMasterMk cId="4238443442" sldId="2147483648"/>
            <pc:sldLayoutMk cId="3089901917" sldId="2147483654"/>
          </pc:sldLayoutMkLst>
        </pc:sldLayoutChg>
        <pc:sldLayoutChg chg="del">
          <pc:chgData name="Christine Marcotte" userId="bb83c346-9d32-48c2-ac5e-4210ca3ecc0a" providerId="ADAL" clId="{A1F454D7-539A-974D-BF3B-91582CD9A59D}" dt="2023-04-28T20:05:14.011" v="150" actId="2696"/>
          <pc:sldLayoutMkLst>
            <pc:docMk/>
            <pc:sldMasterMk cId="4238443442" sldId="2147483648"/>
            <pc:sldLayoutMk cId="1773681944" sldId="2147483655"/>
          </pc:sldLayoutMkLst>
        </pc:sldLayoutChg>
        <pc:sldLayoutChg chg="del">
          <pc:chgData name="Christine Marcotte" userId="bb83c346-9d32-48c2-ac5e-4210ca3ecc0a" providerId="ADAL" clId="{A1F454D7-539A-974D-BF3B-91582CD9A59D}" dt="2023-04-28T20:05:14.011" v="150" actId="2696"/>
          <pc:sldLayoutMkLst>
            <pc:docMk/>
            <pc:sldMasterMk cId="4238443442" sldId="2147483648"/>
            <pc:sldLayoutMk cId="1647136138" sldId="2147483656"/>
          </pc:sldLayoutMkLst>
        </pc:sldLayoutChg>
        <pc:sldLayoutChg chg="del">
          <pc:chgData name="Christine Marcotte" userId="bb83c346-9d32-48c2-ac5e-4210ca3ecc0a" providerId="ADAL" clId="{A1F454D7-539A-974D-BF3B-91582CD9A59D}" dt="2023-04-28T20:05:14.011" v="150" actId="2696"/>
          <pc:sldLayoutMkLst>
            <pc:docMk/>
            <pc:sldMasterMk cId="4238443442" sldId="2147483648"/>
            <pc:sldLayoutMk cId="1565051520" sldId="2147483657"/>
          </pc:sldLayoutMkLst>
        </pc:sldLayoutChg>
        <pc:sldLayoutChg chg="del">
          <pc:chgData name="Christine Marcotte" userId="bb83c346-9d32-48c2-ac5e-4210ca3ecc0a" providerId="ADAL" clId="{A1F454D7-539A-974D-BF3B-91582CD9A59D}" dt="2023-04-28T20:05:14.011" v="150" actId="2696"/>
          <pc:sldLayoutMkLst>
            <pc:docMk/>
            <pc:sldMasterMk cId="4238443442" sldId="2147483648"/>
            <pc:sldLayoutMk cId="3181554317" sldId="2147483658"/>
          </pc:sldLayoutMkLst>
        </pc:sldLayoutChg>
        <pc:sldLayoutChg chg="del">
          <pc:chgData name="Christine Marcotte" userId="bb83c346-9d32-48c2-ac5e-4210ca3ecc0a" providerId="ADAL" clId="{A1F454D7-539A-974D-BF3B-91582CD9A59D}" dt="2023-04-28T20:05:14.011" v="150" actId="2696"/>
          <pc:sldLayoutMkLst>
            <pc:docMk/>
            <pc:sldMasterMk cId="4238443442" sldId="2147483648"/>
            <pc:sldLayoutMk cId="3952803533" sldId="2147483659"/>
          </pc:sldLayoutMkLst>
        </pc:sldLayoutChg>
      </pc:sldMasterChg>
      <pc:sldMasterChg chg="delSp mod">
        <pc:chgData name="Christine Marcotte" userId="bb83c346-9d32-48c2-ac5e-4210ca3ecc0a" providerId="ADAL" clId="{A1F454D7-539A-974D-BF3B-91582CD9A59D}" dt="2023-04-30T23:31:11.436" v="204" actId="478"/>
        <pc:sldMasterMkLst>
          <pc:docMk/>
          <pc:sldMasterMk cId="3062925695" sldId="2147483672"/>
        </pc:sldMasterMkLst>
        <pc:spChg chg="del">
          <ac:chgData name="Christine Marcotte" userId="bb83c346-9d32-48c2-ac5e-4210ca3ecc0a" providerId="ADAL" clId="{A1F454D7-539A-974D-BF3B-91582CD9A59D}" dt="2023-04-30T23:31:11.436" v="204" actId="478"/>
          <ac:spMkLst>
            <pc:docMk/>
            <pc:sldMasterMk cId="3062925695" sldId="2147483672"/>
            <ac:spMk id="9" creationId="{01C3B007-3708-5762-788A-DE59CEF3E1DF}"/>
          </ac:spMkLst>
        </pc:spChg>
      </pc:sldMasterChg>
      <pc:sldMasterChg chg="addSp modSp add mod addSldLayout modSldLayout">
        <pc:chgData name="Christine Marcotte" userId="bb83c346-9d32-48c2-ac5e-4210ca3ecc0a" providerId="ADAL" clId="{A1F454D7-539A-974D-BF3B-91582CD9A59D}" dt="2023-04-28T17:31:26.872" v="20" actId="1076"/>
        <pc:sldMasterMkLst>
          <pc:docMk/>
          <pc:sldMasterMk cId="3881071691" sldId="2147483696"/>
        </pc:sldMasterMkLst>
        <pc:spChg chg="add mod">
          <ac:chgData name="Christine Marcotte" userId="bb83c346-9d32-48c2-ac5e-4210ca3ecc0a" providerId="ADAL" clId="{A1F454D7-539A-974D-BF3B-91582CD9A59D}" dt="2023-04-28T17:29:18.879" v="5" actId="1076"/>
          <ac:spMkLst>
            <pc:docMk/>
            <pc:sldMasterMk cId="3881071691" sldId="2147483696"/>
            <ac:spMk id="9" creationId="{B30E5250-EB8B-02D3-889D-CAABE80B8A1E}"/>
          </ac:spMkLst>
        </pc:spChg>
        <pc:spChg chg="mod">
          <ac:chgData name="Christine Marcotte" userId="bb83c346-9d32-48c2-ac5e-4210ca3ecc0a" providerId="ADAL" clId="{A1F454D7-539A-974D-BF3B-91582CD9A59D}" dt="2023-04-28T17:31:26.872" v="20" actId="1076"/>
          <ac:spMkLst>
            <pc:docMk/>
            <pc:sldMasterMk cId="3881071691" sldId="2147483696"/>
            <ac:spMk id="15" creationId="{94D9805E-8B32-F7C7-1D16-437F94DD4A12}"/>
          </ac:spMkLst>
        </pc:spChg>
        <pc:picChg chg="add mod">
          <ac:chgData name="Christine Marcotte" userId="bb83c346-9d32-48c2-ac5e-4210ca3ecc0a" providerId="ADAL" clId="{A1F454D7-539A-974D-BF3B-91582CD9A59D}" dt="2023-04-28T17:29:51.578" v="8" actId="14100"/>
          <ac:picMkLst>
            <pc:docMk/>
            <pc:sldMasterMk cId="3881071691" sldId="2147483696"/>
            <ac:picMk id="10" creationId="{4497433E-19C3-C4D2-0CB4-7C096523B7D6}"/>
          </ac:picMkLst>
        </pc:picChg>
        <pc:picChg chg="mod">
          <ac:chgData name="Christine Marcotte" userId="bb83c346-9d32-48c2-ac5e-4210ca3ecc0a" providerId="ADAL" clId="{A1F454D7-539A-974D-BF3B-91582CD9A59D}" dt="2023-04-28T17:31:18.885" v="18" actId="1076"/>
          <ac:picMkLst>
            <pc:docMk/>
            <pc:sldMasterMk cId="3881071691" sldId="2147483696"/>
            <ac:picMk id="13" creationId="{08E4EA05-0A95-AF63-8880-541FB75B7200}"/>
          </ac:picMkLst>
        </pc:picChg>
        <pc:sldLayoutChg chg="add mod replId">
          <pc:chgData name="Christine Marcotte" userId="bb83c346-9d32-48c2-ac5e-4210ca3ecc0a" providerId="ADAL" clId="{A1F454D7-539A-974D-BF3B-91582CD9A59D}" dt="2023-04-28T17:28:50.261" v="2" actId="2890"/>
          <pc:sldLayoutMkLst>
            <pc:docMk/>
            <pc:sldMasterMk cId="3881071691" sldId="2147483696"/>
            <pc:sldLayoutMk cId="3155488046" sldId="2147483697"/>
          </pc:sldLayoutMkLst>
        </pc:sldLayoutChg>
        <pc:sldLayoutChg chg="add mod replId">
          <pc:chgData name="Christine Marcotte" userId="bb83c346-9d32-48c2-ac5e-4210ca3ecc0a" providerId="ADAL" clId="{A1F454D7-539A-974D-BF3B-91582CD9A59D}" dt="2023-04-28T17:28:50.261" v="2" actId="2890"/>
          <pc:sldLayoutMkLst>
            <pc:docMk/>
            <pc:sldMasterMk cId="3881071691" sldId="2147483696"/>
            <pc:sldLayoutMk cId="1239931948" sldId="2147483698"/>
          </pc:sldLayoutMkLst>
        </pc:sldLayoutChg>
        <pc:sldLayoutChg chg="add mod replId">
          <pc:chgData name="Christine Marcotte" userId="bb83c346-9d32-48c2-ac5e-4210ca3ecc0a" providerId="ADAL" clId="{A1F454D7-539A-974D-BF3B-91582CD9A59D}" dt="2023-04-28T17:28:50.261" v="2" actId="2890"/>
          <pc:sldLayoutMkLst>
            <pc:docMk/>
            <pc:sldMasterMk cId="3881071691" sldId="2147483696"/>
            <pc:sldLayoutMk cId="3583916232" sldId="2147483699"/>
          </pc:sldLayoutMkLst>
        </pc:sldLayoutChg>
        <pc:sldLayoutChg chg="add mod replId">
          <pc:chgData name="Christine Marcotte" userId="bb83c346-9d32-48c2-ac5e-4210ca3ecc0a" providerId="ADAL" clId="{A1F454D7-539A-974D-BF3B-91582CD9A59D}" dt="2023-04-28T17:28:50.261" v="2" actId="2890"/>
          <pc:sldLayoutMkLst>
            <pc:docMk/>
            <pc:sldMasterMk cId="3881071691" sldId="2147483696"/>
            <pc:sldLayoutMk cId="171724068" sldId="2147483700"/>
          </pc:sldLayoutMkLst>
        </pc:sldLayoutChg>
        <pc:sldLayoutChg chg="add mod replId">
          <pc:chgData name="Christine Marcotte" userId="bb83c346-9d32-48c2-ac5e-4210ca3ecc0a" providerId="ADAL" clId="{A1F454D7-539A-974D-BF3B-91582CD9A59D}" dt="2023-04-28T17:28:50.261" v="2" actId="2890"/>
          <pc:sldLayoutMkLst>
            <pc:docMk/>
            <pc:sldMasterMk cId="3881071691" sldId="2147483696"/>
            <pc:sldLayoutMk cId="3070804266" sldId="2147483701"/>
          </pc:sldLayoutMkLst>
        </pc:sldLayoutChg>
        <pc:sldLayoutChg chg="add mod replId">
          <pc:chgData name="Christine Marcotte" userId="bb83c346-9d32-48c2-ac5e-4210ca3ecc0a" providerId="ADAL" clId="{A1F454D7-539A-974D-BF3B-91582CD9A59D}" dt="2023-04-28T17:28:50.261" v="2" actId="2890"/>
          <pc:sldLayoutMkLst>
            <pc:docMk/>
            <pc:sldMasterMk cId="3881071691" sldId="2147483696"/>
            <pc:sldLayoutMk cId="3549996148" sldId="2147483702"/>
          </pc:sldLayoutMkLst>
        </pc:sldLayoutChg>
        <pc:sldLayoutChg chg="add mod replId">
          <pc:chgData name="Christine Marcotte" userId="bb83c346-9d32-48c2-ac5e-4210ca3ecc0a" providerId="ADAL" clId="{A1F454D7-539A-974D-BF3B-91582CD9A59D}" dt="2023-04-28T17:28:50.261" v="2" actId="2890"/>
          <pc:sldLayoutMkLst>
            <pc:docMk/>
            <pc:sldMasterMk cId="3881071691" sldId="2147483696"/>
            <pc:sldLayoutMk cId="1072761623" sldId="2147483703"/>
          </pc:sldLayoutMkLst>
        </pc:sldLayoutChg>
        <pc:sldLayoutChg chg="add mod replId">
          <pc:chgData name="Christine Marcotte" userId="bb83c346-9d32-48c2-ac5e-4210ca3ecc0a" providerId="ADAL" clId="{A1F454D7-539A-974D-BF3B-91582CD9A59D}" dt="2023-04-28T17:28:50.261" v="2" actId="2890"/>
          <pc:sldLayoutMkLst>
            <pc:docMk/>
            <pc:sldMasterMk cId="3881071691" sldId="2147483696"/>
            <pc:sldLayoutMk cId="2998527544" sldId="2147483704"/>
          </pc:sldLayoutMkLst>
        </pc:sldLayoutChg>
        <pc:sldLayoutChg chg="add mod replId">
          <pc:chgData name="Christine Marcotte" userId="bb83c346-9d32-48c2-ac5e-4210ca3ecc0a" providerId="ADAL" clId="{A1F454D7-539A-974D-BF3B-91582CD9A59D}" dt="2023-04-28T17:28:50.261" v="2" actId="2890"/>
          <pc:sldLayoutMkLst>
            <pc:docMk/>
            <pc:sldMasterMk cId="3881071691" sldId="2147483696"/>
            <pc:sldLayoutMk cId="269171839" sldId="2147483705"/>
          </pc:sldLayoutMkLst>
        </pc:sldLayoutChg>
        <pc:sldLayoutChg chg="add mod replId">
          <pc:chgData name="Christine Marcotte" userId="bb83c346-9d32-48c2-ac5e-4210ca3ecc0a" providerId="ADAL" clId="{A1F454D7-539A-974D-BF3B-91582CD9A59D}" dt="2023-04-28T17:28:50.261" v="2" actId="2890"/>
          <pc:sldLayoutMkLst>
            <pc:docMk/>
            <pc:sldMasterMk cId="3881071691" sldId="2147483696"/>
            <pc:sldLayoutMk cId="1981739930" sldId="2147483706"/>
          </pc:sldLayoutMkLst>
        </pc:sldLayoutChg>
        <pc:sldLayoutChg chg="add mod replId">
          <pc:chgData name="Christine Marcotte" userId="bb83c346-9d32-48c2-ac5e-4210ca3ecc0a" providerId="ADAL" clId="{A1F454D7-539A-974D-BF3B-91582CD9A59D}" dt="2023-04-28T17:28:50.261" v="2" actId="2890"/>
          <pc:sldLayoutMkLst>
            <pc:docMk/>
            <pc:sldMasterMk cId="3881071691" sldId="2147483696"/>
            <pc:sldLayoutMk cId="1745152733" sldId="214748370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ED066B0-960B-46BA-9756-C9D030A5108F}" type="datetimeFigureOut">
              <a:rPr lang="en-CA" smtClean="0"/>
              <a:pPr/>
              <a:t>2023-04-30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C8EEF095-98A1-4BD3-B7D3-3DE745826CE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5342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This</a:t>
            </a:r>
            <a:r>
              <a:rPr lang="en-CA" baseline="0" dirty="0"/>
              <a:t> slide must be visually presented to the audience AND verbalized by the speaker.</a:t>
            </a:r>
          </a:p>
          <a:p>
            <a:endParaRPr lang="en-CA" baseline="0" dirty="0"/>
          </a:p>
          <a:p>
            <a:r>
              <a:rPr lang="en-CA" baseline="0" dirty="0"/>
              <a:t>Where a program has received no external financial or in-kind support, indicate </a:t>
            </a:r>
            <a:r>
              <a:rPr lang="en-CA" b="1" baseline="0" dirty="0"/>
              <a:t>No External Support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EF095-98A1-4BD3-B7D3-3DE745826CE1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9727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This</a:t>
            </a:r>
            <a:r>
              <a:rPr lang="en-CA" baseline="0" dirty="0"/>
              <a:t> slide must be visually presented to the audience AND verbalized by the speaker.</a:t>
            </a:r>
          </a:p>
          <a:p>
            <a:endParaRPr lang="en-CA" baseline="0" dirty="0"/>
          </a:p>
          <a:p>
            <a:r>
              <a:rPr lang="en-CA" baseline="0" dirty="0"/>
              <a:t>Where a faculty/speaker has no relationships to disclose, indicate </a:t>
            </a:r>
            <a:r>
              <a:rPr lang="en-CA" b="1" baseline="0" dirty="0"/>
              <a:t>Not Applicable </a:t>
            </a:r>
            <a:r>
              <a:rPr lang="en-CA" baseline="0" dirty="0"/>
              <a:t>under relationships with Financial Sponsors</a:t>
            </a:r>
            <a:endParaRPr lang="en-CA" dirty="0"/>
          </a:p>
          <a:p>
            <a:endParaRPr lang="en-CA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EF095-98A1-4BD3-B7D3-3DE745826CE1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14234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This</a:t>
            </a:r>
            <a:r>
              <a:rPr lang="en-CA" baseline="0" dirty="0"/>
              <a:t> slide must be visually presented to the audience AND verbalized by the speaker.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/>
              <a:t>When speaker/facilitator has no relationships that might pose a potential conflict of interest AND the program has been developed without external support, this slide may be omitted.  </a:t>
            </a:r>
            <a:endParaRPr lang="en-CA" dirty="0"/>
          </a:p>
          <a:p>
            <a:endParaRPr lang="en-CA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EF095-98A1-4BD3-B7D3-3DE745826CE1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0229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This</a:t>
            </a:r>
            <a:r>
              <a:rPr lang="en-CA" baseline="0" dirty="0"/>
              <a:t> slide must be visually presented to the audience AND verbalized by the speaker.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/>
              <a:t>When speaker/facilitator has no relationships that might pose a potential conflict of interest AND the program has been developed without external support, this slide may be omitted.  </a:t>
            </a:r>
            <a:endParaRPr lang="en-CA" dirty="0"/>
          </a:p>
          <a:p>
            <a:endParaRPr lang="en-CA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EF095-98A1-4BD3-B7D3-3DE745826CE1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8025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E3F9EE93-59DE-6E47-9DE1-43DF08574DFF}" type="datetimeFigureOut">
              <a:rPr lang="en-US" smtClean="0"/>
              <a:pPr/>
              <a:t>4/30/23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F3BFBB29-00CD-D143-B748-E1756D8FDF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E3F9EE93-59DE-6E47-9DE1-43DF08574DFF}" type="datetimeFigureOut">
              <a:rPr lang="en-US" smtClean="0"/>
              <a:pPr/>
              <a:t>4/30/23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F3BFBB29-00CD-D143-B748-E1756D8FDF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702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E3F9EE93-59DE-6E47-9DE1-43DF08574DFF}" type="datetimeFigureOut">
              <a:rPr lang="en-US" smtClean="0"/>
              <a:pPr/>
              <a:t>4/30/23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F3BFBB29-00CD-D143-B748-E1756D8FDF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20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5466C-0631-EBAE-F244-9FDD653F7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DCB54-713F-3720-E0D2-F57656FD7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9FA98-B874-6E17-8CEA-02678E1B2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5798-6E2E-9A46-A649-71B03CC37EC9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E425E-51D5-88E9-2A29-73E6EBC34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AED25-6DD6-9078-FA2E-7F6A4B4EC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553B-D383-1E49-9235-CBEC659F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31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6C55B-5DE9-70DF-EBEF-107AA5B5A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42C4D-D2A0-D650-9692-A7F83BF8C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F56C6-1F12-06AF-E53D-40EE0CA22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5798-6E2E-9A46-A649-71B03CC37EC9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D831E-CC4B-3768-E01D-70E73C68A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346F4-EB14-95DF-8832-3A1748FA8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553B-D383-1E49-9235-CBEC659F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40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7451D-ADC2-9B26-D8D0-232949260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FF504-52ED-1C70-99B0-4FDE95D91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0939C-5770-8F43-9250-457925987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5798-6E2E-9A46-A649-71B03CC37EC9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01411-E3D8-2196-D4EF-9AAC6A48D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44899-010F-B7AF-CA0B-013D38CD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553B-D383-1E49-9235-CBEC659F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46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DD7EA-E8D9-ED62-B5AC-FF9E52F6F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E0EFD-4D51-6D3B-C61D-526FA87FBB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0F5EC-B5BD-E6F3-64AC-07B6A530C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C2769-A968-5FAF-889E-B4633E60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5798-6E2E-9A46-A649-71B03CC37EC9}" type="datetimeFigureOut">
              <a:rPr lang="en-US" smtClean="0"/>
              <a:t>4/30/23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B072F-A3C5-DA2C-2717-7260B4140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28592-807E-44F2-F2E3-8C834E02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553B-D383-1E49-9235-CBEC659F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62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B362C-5572-72E1-01B9-643257D48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8455B-39BF-0DFC-51F2-DCB517DE2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CD38E6-3656-1EA7-013E-17E560FEB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552442-6896-E2ED-BB62-7478EA5CD2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D938FD-8FC1-676E-B4B1-B564A0800A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2CFAC2-B5DC-0704-1170-5741CD93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5798-6E2E-9A46-A649-71B03CC37EC9}" type="datetimeFigureOut">
              <a:rPr lang="en-US" smtClean="0"/>
              <a:t>4/30/23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DDAC83-E831-14B6-D0CF-78FC788BE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69D31-7C0E-6761-83F7-84DB65A81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553B-D383-1E49-9235-CBEC659F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85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DB064-DF4F-AC06-A110-3EAC3ADA2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DBA63-A6F6-5B76-C2FA-396128D0C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5798-6E2E-9A46-A649-71B03CC37EC9}" type="datetimeFigureOut">
              <a:rPr lang="en-US" smtClean="0"/>
              <a:t>4/30/23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61BB7F-C857-FA9F-EDDF-C55C704A8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DAF0D6-F77B-E727-C263-7A372EC7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553B-D383-1E49-9235-CBEC659F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40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ABEDD4-F07C-4580-E976-ACEE1018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5798-6E2E-9A46-A649-71B03CC37EC9}" type="datetimeFigureOut">
              <a:rPr lang="en-US" smtClean="0"/>
              <a:t>4/30/23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8319C4-102C-A1DC-24E4-E40747415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92C52-AA85-1330-2758-B0B902467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553B-D383-1E49-9235-CBEC659F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14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A85E5-DD8E-5D0A-3211-6DF8852FB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34848-E7BF-E72E-AF73-D725C898E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D37149-275F-750D-A53F-F22C43075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A922E-4734-D085-AD71-2A540C917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5798-6E2E-9A46-A649-71B03CC37EC9}" type="datetimeFigureOut">
              <a:rPr lang="en-US" smtClean="0"/>
              <a:t>4/30/23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8D9D5-658D-DCE0-B6BF-DDD4F0242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01CA8-0134-D654-558F-128F55027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553B-D383-1E49-9235-CBEC659F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9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E3F9EE93-59DE-6E47-9DE1-43DF08574DFF}" type="datetimeFigureOut">
              <a:rPr lang="en-US" smtClean="0"/>
              <a:pPr/>
              <a:t>4/30/23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F3BFBB29-00CD-D143-B748-E1756D8FDF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52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F740D-574F-A847-26B6-2B5CEFDE6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A7ED2F-357E-882B-2D38-28C9C31CCB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DFBEC-20BA-BCD2-4662-9EDE944FC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E892FF-D780-A332-40ED-27F8DC7E0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5798-6E2E-9A46-A649-71B03CC37EC9}" type="datetimeFigureOut">
              <a:rPr lang="en-US" smtClean="0"/>
              <a:t>4/30/23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8DAEA4-59DC-D2E9-DA2D-26EBF9CA7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28F3B-7B8B-4A88-7B55-1C60230E4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553B-D383-1E49-9235-CBEC659F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90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60B2A-3081-8CA5-D1F4-644ED273B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54A2D4-1D77-BD8A-73BF-5078D8DD6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033CD-B723-904A-BFD2-9C6D0340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5798-6E2E-9A46-A649-71B03CC37EC9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FB2CA-A33F-C224-4E4D-6A13B7CA4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343B4-D615-C225-1470-CCB5E2414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553B-D383-1E49-9235-CBEC659F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41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B84C8A-6619-1606-1387-1513053F50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A1BD21-4A5B-916A-BB5A-172123454B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A3A9E-F106-EFC2-2DEE-A30315858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5798-6E2E-9A46-A649-71B03CC37EC9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4654F-A7C8-7B4A-F846-E747AA07D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9DC1F-A52C-C64C-0ABA-37F4E1C72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553B-D383-1E49-9235-CBEC659F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76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5466C-0631-EBAE-F244-9FDD653F7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DCB54-713F-3720-E0D2-F57656FD7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9FA98-B874-6E17-8CEA-02678E1B2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5798-6E2E-9A46-A649-71B03CC37EC9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E425E-51D5-88E9-2A29-73E6EBC34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AED25-6DD6-9078-FA2E-7F6A4B4EC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553B-D383-1E49-9235-CBEC659F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83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6C55B-5DE9-70DF-EBEF-107AA5B5A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42C4D-D2A0-D650-9692-A7F83BF8C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F56C6-1F12-06AF-E53D-40EE0CA22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5798-6E2E-9A46-A649-71B03CC37EC9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D831E-CC4B-3768-E01D-70E73C68A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346F4-EB14-95DF-8832-3A1748FA8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553B-D383-1E49-9235-CBEC659F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271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7451D-ADC2-9B26-D8D0-232949260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FF504-52ED-1C70-99B0-4FDE95D91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0939C-5770-8F43-9250-457925987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5798-6E2E-9A46-A649-71B03CC37EC9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01411-E3D8-2196-D4EF-9AAC6A48D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44899-010F-B7AF-CA0B-013D38CD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553B-D383-1E49-9235-CBEC659F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1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DD7EA-E8D9-ED62-B5AC-FF9E52F6F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E0EFD-4D51-6D3B-C61D-526FA87FBB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0F5EC-B5BD-E6F3-64AC-07B6A530C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C2769-A968-5FAF-889E-B4633E60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5798-6E2E-9A46-A649-71B03CC37EC9}" type="datetimeFigureOut">
              <a:rPr lang="en-US" smtClean="0"/>
              <a:t>4/30/23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B072F-A3C5-DA2C-2717-7260B4140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28592-807E-44F2-F2E3-8C834E02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553B-D383-1E49-9235-CBEC659F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76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B362C-5572-72E1-01B9-643257D48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8455B-39BF-0DFC-51F2-DCB517DE2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CD38E6-3656-1EA7-013E-17E560FEB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552442-6896-E2ED-BB62-7478EA5CD2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D938FD-8FC1-676E-B4B1-B564A0800A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2CFAC2-B5DC-0704-1170-5741CD93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5798-6E2E-9A46-A649-71B03CC37EC9}" type="datetimeFigureOut">
              <a:rPr lang="en-US" smtClean="0"/>
              <a:t>4/30/23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DDAC83-E831-14B6-D0CF-78FC788BE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69D31-7C0E-6761-83F7-84DB65A81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553B-D383-1E49-9235-CBEC659F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513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DB064-DF4F-AC06-A110-3EAC3ADA2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DBA63-A6F6-5B76-C2FA-396128D0C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5798-6E2E-9A46-A649-71B03CC37EC9}" type="datetimeFigureOut">
              <a:rPr lang="en-US" smtClean="0"/>
              <a:t>4/30/23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61BB7F-C857-FA9F-EDDF-C55C704A8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DAF0D6-F77B-E727-C263-7A372EC7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553B-D383-1E49-9235-CBEC659F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12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ABEDD4-F07C-4580-E976-ACEE1018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5798-6E2E-9A46-A649-71B03CC37EC9}" type="datetimeFigureOut">
              <a:rPr lang="en-US" smtClean="0"/>
              <a:t>4/30/23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8319C4-102C-A1DC-24E4-E40747415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92C52-AA85-1330-2758-B0B902467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553B-D383-1E49-9235-CBEC659F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1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E3F9EE93-59DE-6E47-9DE1-43DF08574DFF}" type="datetimeFigureOut">
              <a:rPr lang="en-US" smtClean="0"/>
              <a:pPr/>
              <a:t>4/30/23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F3BFBB29-00CD-D143-B748-E1756D8FDF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603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A85E5-DD8E-5D0A-3211-6DF8852FB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34848-E7BF-E72E-AF73-D725C898E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D37149-275F-750D-A53F-F22C43075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A922E-4734-D085-AD71-2A540C917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5798-6E2E-9A46-A649-71B03CC37EC9}" type="datetimeFigureOut">
              <a:rPr lang="en-US" smtClean="0"/>
              <a:t>4/30/23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8D9D5-658D-DCE0-B6BF-DDD4F0242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01CA8-0134-D654-558F-128F55027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553B-D383-1E49-9235-CBEC659F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02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F740D-574F-A847-26B6-2B5CEFDE6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A7ED2F-357E-882B-2D38-28C9C31CCB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DFBEC-20BA-BCD2-4662-9EDE944FC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E892FF-D780-A332-40ED-27F8DC7E0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5798-6E2E-9A46-A649-71B03CC37EC9}" type="datetimeFigureOut">
              <a:rPr lang="en-US" smtClean="0"/>
              <a:t>4/30/23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8DAEA4-59DC-D2E9-DA2D-26EBF9CA7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28F3B-7B8B-4A88-7B55-1C60230E4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553B-D383-1E49-9235-CBEC659F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22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60B2A-3081-8CA5-D1F4-644ED273B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54A2D4-1D77-BD8A-73BF-5078D8DD6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033CD-B723-904A-BFD2-9C6D0340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5798-6E2E-9A46-A649-71B03CC37EC9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FB2CA-A33F-C224-4E4D-6A13B7CA4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343B4-D615-C225-1470-CCB5E2414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553B-D383-1E49-9235-CBEC659F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47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B84C8A-6619-1606-1387-1513053F50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A1BD21-4A5B-916A-BB5A-172123454B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A3A9E-F106-EFC2-2DEE-A30315858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5798-6E2E-9A46-A649-71B03CC37EC9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4654F-A7C8-7B4A-F846-E747AA07D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9DC1F-A52C-C64C-0ABA-37F4E1C72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553B-D383-1E49-9235-CBEC659F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266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5466C-0631-EBAE-F244-9FDD653F7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DCB54-713F-3720-E0D2-F57656FD7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9FA98-B874-6E17-8CEA-02678E1B2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5798-6E2E-9A46-A649-71B03CC37EC9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E425E-51D5-88E9-2A29-73E6EBC34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AED25-6DD6-9078-FA2E-7F6A4B4EC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553B-D383-1E49-9235-CBEC659F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880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6C55B-5DE9-70DF-EBEF-107AA5B5A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42C4D-D2A0-D650-9692-A7F83BF8C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F56C6-1F12-06AF-E53D-40EE0CA22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5798-6E2E-9A46-A649-71B03CC37EC9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D831E-CC4B-3768-E01D-70E73C68A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346F4-EB14-95DF-8832-3A1748FA8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553B-D383-1E49-9235-CBEC659F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319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7451D-ADC2-9B26-D8D0-232949260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FF504-52ED-1C70-99B0-4FDE95D91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0939C-5770-8F43-9250-457925987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5798-6E2E-9A46-A649-71B03CC37EC9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01411-E3D8-2196-D4EF-9AAC6A48D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44899-010F-B7AF-CA0B-013D38CD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553B-D383-1E49-9235-CBEC659F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162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DD7EA-E8D9-ED62-B5AC-FF9E52F6F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E0EFD-4D51-6D3B-C61D-526FA87FBB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0F5EC-B5BD-E6F3-64AC-07B6A530C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C2769-A968-5FAF-889E-B4633E60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5798-6E2E-9A46-A649-71B03CC37EC9}" type="datetimeFigureOut">
              <a:rPr lang="en-US" smtClean="0"/>
              <a:t>4/30/23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B072F-A3C5-DA2C-2717-7260B4140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28592-807E-44F2-F2E3-8C834E02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553B-D383-1E49-9235-CBEC659F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40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B362C-5572-72E1-01B9-643257D48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8455B-39BF-0DFC-51F2-DCB517DE2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CD38E6-3656-1EA7-013E-17E560FEB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552442-6896-E2ED-BB62-7478EA5CD2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D938FD-8FC1-676E-B4B1-B564A0800A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2CFAC2-B5DC-0704-1170-5741CD93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5798-6E2E-9A46-A649-71B03CC37EC9}" type="datetimeFigureOut">
              <a:rPr lang="en-US" smtClean="0"/>
              <a:t>4/30/23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DDAC83-E831-14B6-D0CF-78FC788BE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69D31-7C0E-6761-83F7-84DB65A81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553B-D383-1E49-9235-CBEC659F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042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DB064-DF4F-AC06-A110-3EAC3ADA2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DBA63-A6F6-5B76-C2FA-396128D0C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5798-6E2E-9A46-A649-71B03CC37EC9}" type="datetimeFigureOut">
              <a:rPr lang="en-US" smtClean="0"/>
              <a:t>4/30/23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61BB7F-C857-FA9F-EDDF-C55C704A8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DAF0D6-F77B-E727-C263-7A372EC7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553B-D383-1E49-9235-CBEC659F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9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Arial" panose="020B0604020202020204" pitchFamily="34" charset="0"/>
              </a:defRPr>
            </a:lvl1pPr>
            <a:lvl2pPr>
              <a:defRPr sz="2400" b="0" i="0">
                <a:latin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</a:defRPr>
            </a:lvl3pPr>
            <a:lvl4pPr>
              <a:defRPr sz="1800" b="0" i="0">
                <a:latin typeface="Arial" panose="020B0604020202020204" pitchFamily="34" charset="0"/>
              </a:defRPr>
            </a:lvl4pPr>
            <a:lvl5pPr>
              <a:defRPr sz="1800" b="0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Arial" panose="020B0604020202020204" pitchFamily="34" charset="0"/>
              </a:defRPr>
            </a:lvl1pPr>
            <a:lvl2pPr>
              <a:defRPr sz="2400" b="0" i="0">
                <a:latin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</a:defRPr>
            </a:lvl3pPr>
            <a:lvl4pPr>
              <a:defRPr sz="1800" b="0" i="0">
                <a:latin typeface="Arial" panose="020B0604020202020204" pitchFamily="34" charset="0"/>
              </a:defRPr>
            </a:lvl4pPr>
            <a:lvl5pPr>
              <a:defRPr sz="1800" b="0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E3F9EE93-59DE-6E47-9DE1-43DF08574DFF}" type="datetimeFigureOut">
              <a:rPr lang="en-US" smtClean="0"/>
              <a:pPr/>
              <a:t>4/30/23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F3BFBB29-00CD-D143-B748-E1756D8FDF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0760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ABEDD4-F07C-4580-E976-ACEE1018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5798-6E2E-9A46-A649-71B03CC37EC9}" type="datetimeFigureOut">
              <a:rPr lang="en-US" smtClean="0"/>
              <a:t>4/30/23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8319C4-102C-A1DC-24E4-E40747415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92C52-AA85-1330-2758-B0B902467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553B-D383-1E49-9235-CBEC659F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616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A85E5-DD8E-5D0A-3211-6DF8852FB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34848-E7BF-E72E-AF73-D725C898E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D37149-275F-750D-A53F-F22C43075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A922E-4734-D085-AD71-2A540C917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5798-6E2E-9A46-A649-71B03CC37EC9}" type="datetimeFigureOut">
              <a:rPr lang="en-US" smtClean="0"/>
              <a:t>4/30/23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8D9D5-658D-DCE0-B6BF-DDD4F0242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01CA8-0134-D654-558F-128F55027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553B-D383-1E49-9235-CBEC659F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275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F740D-574F-A847-26B6-2B5CEFDE6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A7ED2F-357E-882B-2D38-28C9C31CCB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DFBEC-20BA-BCD2-4662-9EDE944FC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E892FF-D780-A332-40ED-27F8DC7E0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5798-6E2E-9A46-A649-71B03CC37EC9}" type="datetimeFigureOut">
              <a:rPr lang="en-US" smtClean="0"/>
              <a:t>4/30/23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8DAEA4-59DC-D2E9-DA2D-26EBF9CA7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28F3B-7B8B-4A88-7B55-1C60230E4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553B-D383-1E49-9235-CBEC659F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18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60B2A-3081-8CA5-D1F4-644ED273B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54A2D4-1D77-BD8A-73BF-5078D8DD6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033CD-B723-904A-BFD2-9C6D0340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5798-6E2E-9A46-A649-71B03CC37EC9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FB2CA-A33F-C224-4E4D-6A13B7CA4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343B4-D615-C225-1470-CCB5E2414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553B-D383-1E49-9235-CBEC659F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399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B84C8A-6619-1606-1387-1513053F50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A1BD21-4A5B-916A-BB5A-172123454B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A3A9E-F106-EFC2-2DEE-A30315858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5798-6E2E-9A46-A649-71B03CC37EC9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4654F-A7C8-7B4A-F846-E747AA07D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9DC1F-A52C-C64C-0ABA-37F4E1C72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553B-D383-1E49-9235-CBEC659F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5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</a:defRPr>
            </a:lvl2pPr>
            <a:lvl3pPr>
              <a:defRPr sz="1800" b="0" i="0">
                <a:latin typeface="Arial" panose="020B0604020202020204" pitchFamily="34" charset="0"/>
              </a:defRPr>
            </a:lvl3pPr>
            <a:lvl4pPr>
              <a:defRPr sz="1600" b="0" i="0">
                <a:latin typeface="Arial" panose="020B0604020202020204" pitchFamily="34" charset="0"/>
              </a:defRPr>
            </a:lvl4pPr>
            <a:lvl5pPr>
              <a:defRPr sz="1600" b="0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</a:defRPr>
            </a:lvl2pPr>
            <a:lvl3pPr>
              <a:defRPr sz="1800" b="0" i="0">
                <a:latin typeface="Arial" panose="020B0604020202020204" pitchFamily="34" charset="0"/>
              </a:defRPr>
            </a:lvl3pPr>
            <a:lvl4pPr>
              <a:defRPr sz="1600" b="0" i="0">
                <a:latin typeface="Arial" panose="020B0604020202020204" pitchFamily="34" charset="0"/>
              </a:defRPr>
            </a:lvl4pPr>
            <a:lvl5pPr>
              <a:defRPr sz="1600" b="0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E3F9EE93-59DE-6E47-9DE1-43DF08574DFF}" type="datetimeFigureOut">
              <a:rPr lang="en-US" smtClean="0"/>
              <a:pPr/>
              <a:t>4/30/23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F3BFBB29-00CD-D143-B748-E1756D8FDF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0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E3F9EE93-59DE-6E47-9DE1-43DF08574DFF}" type="datetimeFigureOut">
              <a:rPr lang="en-US" smtClean="0"/>
              <a:pPr/>
              <a:t>4/30/23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F3BFBB29-00CD-D143-B748-E1756D8FDF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90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E3F9EE93-59DE-6E47-9DE1-43DF08574DFF}" type="datetimeFigureOut">
              <a:rPr lang="en-US" smtClean="0"/>
              <a:pPr/>
              <a:t>4/30/23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F3BFBB29-00CD-D143-B748-E1756D8FDF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76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Arial" panose="020B0604020202020204" pitchFamily="34" charset="0"/>
              </a:defRPr>
            </a:lvl1pPr>
            <a:lvl2pPr>
              <a:defRPr sz="2800" b="0" i="0">
                <a:latin typeface="Arial" panose="020B0604020202020204" pitchFamily="34" charset="0"/>
              </a:defRPr>
            </a:lvl2pPr>
            <a:lvl3pPr>
              <a:defRPr sz="2400" b="0" i="0">
                <a:latin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E3F9EE93-59DE-6E47-9DE1-43DF08574DFF}" type="datetimeFigureOut">
              <a:rPr lang="en-US" smtClean="0"/>
              <a:pPr/>
              <a:t>4/30/23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F3BFBB29-00CD-D143-B748-E1756D8FDF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13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E3F9EE93-59DE-6E47-9DE1-43DF08574DFF}" type="datetimeFigureOut">
              <a:rPr lang="en-US" smtClean="0"/>
              <a:pPr/>
              <a:t>4/30/23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F3BFBB29-00CD-D143-B748-E1756D8FDF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934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282366"/>
            <a:ext cx="9144000" cy="38174"/>
          </a:xfrm>
          <a:prstGeom prst="rect">
            <a:avLst/>
          </a:prstGeom>
          <a:solidFill>
            <a:srgbClr val="F79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5A2829-14DB-0D4A-981E-C7F19907D16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4445047"/>
            <a:ext cx="1614931" cy="57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5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90FD86-E975-0D29-1CCA-68991C5E6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F76BE-194A-A33A-400B-0DC01EB19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6216" y="1370013"/>
            <a:ext cx="5029134" cy="2629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DEFD6-F116-A99B-06FC-FD88F465CC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95798-6E2E-9A46-A649-71B03CC37EC9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58A65-3121-DE85-0F8F-98F2BB1F6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EF617-C841-0F14-C7AD-1A3BFF9DD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9553B-D383-1E49-9235-CBEC659FB0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00C3C7-F00B-157E-A8D9-2FA46B0A1CAB}"/>
              </a:ext>
            </a:extLst>
          </p:cNvPr>
          <p:cNvSpPr/>
          <p:nvPr userDrawn="1"/>
        </p:nvSpPr>
        <p:spPr>
          <a:xfrm>
            <a:off x="0" y="0"/>
            <a:ext cx="9137412" cy="1069572"/>
          </a:xfrm>
          <a:prstGeom prst="rect">
            <a:avLst/>
          </a:prstGeom>
          <a:solidFill>
            <a:srgbClr val="F79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6E0554-CB4B-B465-251A-226E630FFCA1}"/>
              </a:ext>
            </a:extLst>
          </p:cNvPr>
          <p:cNvSpPr txBox="1"/>
          <p:nvPr userDrawn="1"/>
        </p:nvSpPr>
        <p:spPr>
          <a:xfrm>
            <a:off x="765873" y="84530"/>
            <a:ext cx="7799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Source Sans Pro" panose="020B0503030403020204" pitchFamily="34" charset="77"/>
              </a:rPr>
              <a:t>2023 CHILD-BRIGHT Conference</a:t>
            </a:r>
          </a:p>
        </p:txBody>
      </p:sp>
      <p:pic>
        <p:nvPicPr>
          <p:cNvPr id="18" name="Picture 17" descr="A person holding a baby&#10;&#10;Description automatically generated with low confidence">
            <a:extLst>
              <a:ext uri="{FF2B5EF4-FFF2-40B4-BE49-F238E27FC236}">
                <a16:creationId xmlns:a16="http://schemas.microsoft.com/office/drawing/2014/main" id="{C7CCCC76-87E2-0B3A-0557-7EFB991594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8" r="6061"/>
          <a:stretch/>
        </p:blipFill>
        <p:spPr>
          <a:xfrm>
            <a:off x="6587" y="1069571"/>
            <a:ext cx="3137029" cy="31320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1E6F30-08FD-3FC5-6DC5-122EED42492A}"/>
              </a:ext>
            </a:extLst>
          </p:cNvPr>
          <p:cNvSpPr txBox="1"/>
          <p:nvPr userDrawn="1"/>
        </p:nvSpPr>
        <p:spPr>
          <a:xfrm>
            <a:off x="2743756" y="518655"/>
            <a:ext cx="5839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>
                <a:solidFill>
                  <a:schemeClr val="bg1"/>
                </a:solidFill>
                <a:latin typeface="Source Sans Pro" panose="020B0503030403020204" pitchFamily="34" charset="77"/>
              </a:rPr>
              <a:t>Making Strides, Moving Forward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D9805E-8B32-F7C7-1D16-437F94DD4A12}"/>
              </a:ext>
            </a:extLst>
          </p:cNvPr>
          <p:cNvSpPr/>
          <p:nvPr userDrawn="1"/>
        </p:nvSpPr>
        <p:spPr>
          <a:xfrm flipV="1">
            <a:off x="6588" y="4182215"/>
            <a:ext cx="9173924" cy="45719"/>
          </a:xfrm>
          <a:prstGeom prst="rect">
            <a:avLst/>
          </a:prstGeom>
          <a:solidFill>
            <a:srgbClr val="F79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08E4EA05-0A95-AF63-8880-541FB75B720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32" y="4356924"/>
            <a:ext cx="1971832" cy="70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2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90FD86-E975-0D29-1CCA-68991C5E6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667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F76BE-194A-A33A-400B-0DC01EB19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2629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DEFD6-F116-A99B-06FC-FD88F465CC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95798-6E2E-9A46-A649-71B03CC37EC9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58A65-3121-DE85-0F8F-98F2BB1F6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EF617-C841-0F14-C7AD-1A3BFF9DD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9553B-D383-1E49-9235-CBEC659FB0B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D9805E-8B32-F7C7-1D16-437F94DD4A12}"/>
              </a:ext>
            </a:extLst>
          </p:cNvPr>
          <p:cNvSpPr/>
          <p:nvPr userDrawn="1"/>
        </p:nvSpPr>
        <p:spPr>
          <a:xfrm flipV="1">
            <a:off x="6588" y="4182215"/>
            <a:ext cx="9173924" cy="45719"/>
          </a:xfrm>
          <a:prstGeom prst="rect">
            <a:avLst/>
          </a:prstGeom>
          <a:solidFill>
            <a:srgbClr val="F79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08E4EA05-0A95-AF63-8880-541FB75B720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32" y="4356924"/>
            <a:ext cx="1971832" cy="70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0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568E9B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90FD86-E975-0D29-1CCA-68991C5E6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667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F76BE-194A-A33A-400B-0DC01EB19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2629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DEFD6-F116-A99B-06FC-FD88F465CC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95798-6E2E-9A46-A649-71B03CC37EC9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58A65-3121-DE85-0F8F-98F2BB1F6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EF617-C841-0F14-C7AD-1A3BFF9DD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9553B-D383-1E49-9235-CBEC659FB0B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D9805E-8B32-F7C7-1D16-437F94DD4A12}"/>
              </a:ext>
            </a:extLst>
          </p:cNvPr>
          <p:cNvSpPr/>
          <p:nvPr userDrawn="1"/>
        </p:nvSpPr>
        <p:spPr>
          <a:xfrm flipV="1">
            <a:off x="0" y="4456368"/>
            <a:ext cx="9173924" cy="45719"/>
          </a:xfrm>
          <a:prstGeom prst="rect">
            <a:avLst/>
          </a:prstGeom>
          <a:solidFill>
            <a:srgbClr val="F79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08E4EA05-0A95-AF63-8880-541FB75B720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48" y="4575239"/>
            <a:ext cx="1360272" cy="4843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30E5250-EB8B-02D3-889D-CAABE80B8A1E}"/>
              </a:ext>
            </a:extLst>
          </p:cNvPr>
          <p:cNvSpPr/>
          <p:nvPr userDrawn="1"/>
        </p:nvSpPr>
        <p:spPr>
          <a:xfrm>
            <a:off x="0" y="0"/>
            <a:ext cx="9137412" cy="1069572"/>
          </a:xfrm>
          <a:prstGeom prst="rect">
            <a:avLst/>
          </a:prstGeom>
          <a:solidFill>
            <a:srgbClr val="F79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erson holding a baby&#10;&#10;Description automatically generated with low confidence">
            <a:extLst>
              <a:ext uri="{FF2B5EF4-FFF2-40B4-BE49-F238E27FC236}">
                <a16:creationId xmlns:a16="http://schemas.microsoft.com/office/drawing/2014/main" id="{4497433E-19C3-C4D2-0CB4-7C096523B7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8" r="6061"/>
          <a:stretch/>
        </p:blipFill>
        <p:spPr>
          <a:xfrm>
            <a:off x="-1646" y="3929"/>
            <a:ext cx="1067330" cy="106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7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568E9B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BEA73-C591-0605-0734-5ADFF4551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3888" y="1275606"/>
            <a:ext cx="5112568" cy="1453624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568E9B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Title of session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D61365-2104-BD9E-700E-0AF8CBCE5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7864" y="3291830"/>
            <a:ext cx="5273824" cy="702562"/>
          </a:xfrm>
        </p:spPr>
        <p:txBody>
          <a:bodyPr/>
          <a:lstStyle/>
          <a:p>
            <a:pPr algn="r"/>
            <a:r>
              <a:rPr lang="en-US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Speakers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99EAABE-407B-AF57-DA9C-28997EF62B3B}"/>
              </a:ext>
            </a:extLst>
          </p:cNvPr>
          <p:cNvSpPr txBox="1">
            <a:spLocks/>
          </p:cNvSpPr>
          <p:nvPr/>
        </p:nvSpPr>
        <p:spPr>
          <a:xfrm>
            <a:off x="3385617" y="4440938"/>
            <a:ext cx="5273824" cy="435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>
                <a:solidFill>
                  <a:srgbClr val="F7933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48730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79ED-6053-92D0-815F-36DDE2560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178199"/>
            <a:ext cx="8496944" cy="809375"/>
          </a:xfrm>
        </p:spPr>
        <p:txBody>
          <a:bodyPr>
            <a:normAutofit/>
          </a:bodyPr>
          <a:lstStyle/>
          <a:p>
            <a:r>
              <a:rPr lang="en-US" sz="4000" dirty="0"/>
              <a:t>Disclosure of Financial Support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A1FD1A-AABA-B482-35A4-17AE3107E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1275606"/>
            <a:ext cx="8496944" cy="2808311"/>
          </a:xfrm>
        </p:spPr>
        <p:txBody>
          <a:bodyPr>
            <a:normAutofit/>
          </a:bodyPr>
          <a:lstStyle/>
          <a:p>
            <a:pPr marL="230188" indent="-230188" algn="l">
              <a:spcBef>
                <a:spcPts val="600"/>
              </a:spcBef>
              <a:buClr>
                <a:srgbClr val="008BB0"/>
              </a:buClr>
              <a:buFont typeface="Arial"/>
              <a:buChar char="•"/>
            </a:pPr>
            <a:r>
              <a:rPr lang="en-CA" sz="16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This program has received financial support from </a:t>
            </a:r>
            <a:r>
              <a:rPr lang="en-CA" sz="16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[organization name]</a:t>
            </a:r>
            <a:r>
              <a:rPr lang="en-CA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CA" sz="16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in the form of </a:t>
            </a:r>
            <a:r>
              <a:rPr lang="en-CA" sz="16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[describe support here – e.g. an educational grant].</a:t>
            </a:r>
            <a:endParaRPr lang="en-CA" sz="1600" dirty="0"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230188" indent="-230188" algn="l">
              <a:spcBef>
                <a:spcPts val="600"/>
              </a:spcBef>
              <a:buClr>
                <a:srgbClr val="008BB0"/>
              </a:buClr>
              <a:buFont typeface="Arial"/>
              <a:buChar char="•"/>
            </a:pPr>
            <a:r>
              <a:rPr lang="en-CA" sz="16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This program has received in-kind support from </a:t>
            </a:r>
            <a:r>
              <a:rPr lang="en-CA" sz="16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[organization name]</a:t>
            </a:r>
            <a:r>
              <a:rPr lang="en-CA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CA" sz="16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in the form of </a:t>
            </a:r>
            <a:r>
              <a:rPr lang="en-CA" sz="16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[describe support here – e.g. logistical support].</a:t>
            </a:r>
            <a:endParaRPr lang="en-CA" sz="1600" u="sng" dirty="0"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230188" indent="-230188" algn="l">
              <a:spcBef>
                <a:spcPts val="600"/>
              </a:spcBef>
              <a:buClr>
                <a:srgbClr val="008BB0"/>
              </a:buClr>
              <a:buFont typeface="Arial"/>
              <a:buChar char="•"/>
            </a:pPr>
            <a:r>
              <a:rPr lang="en-CA" sz="16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Potential for conflict(s) of interest:</a:t>
            </a:r>
          </a:p>
          <a:p>
            <a:pPr marL="458788" lvl="1" indent="-225425" algn="l">
              <a:spcBef>
                <a:spcPts val="600"/>
              </a:spcBef>
              <a:buClr>
                <a:srgbClr val="008BB0"/>
              </a:buClr>
              <a:buFont typeface="Lucida Grande"/>
              <a:buChar char="-"/>
            </a:pPr>
            <a:r>
              <a:rPr lang="en-CA" sz="14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[Speaker/Faculty name] </a:t>
            </a:r>
            <a:r>
              <a:rPr lang="en-CA" sz="1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has received </a:t>
            </a:r>
            <a:r>
              <a:rPr lang="en-CA" sz="14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[payment/funding, etc.] </a:t>
            </a:r>
            <a:r>
              <a:rPr lang="en-CA" sz="1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from</a:t>
            </a:r>
            <a:r>
              <a:rPr lang="en-CA" sz="14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CA" sz="14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[organization supporting this program </a:t>
            </a:r>
            <a:r>
              <a:rPr lang="en-CA" sz="1400" u="sng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AND/OR</a:t>
            </a:r>
            <a:r>
              <a:rPr lang="en-CA" sz="14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organization whose product(s) are being discussed in this program].</a:t>
            </a:r>
          </a:p>
          <a:p>
            <a:pPr marL="458788" lvl="1" indent="-225425" algn="l">
              <a:spcBef>
                <a:spcPts val="600"/>
              </a:spcBef>
              <a:buClr>
                <a:srgbClr val="008BB0"/>
              </a:buClr>
              <a:buFont typeface="Lucida Grande"/>
              <a:buChar char="-"/>
            </a:pPr>
            <a:r>
              <a:rPr lang="en-CA" sz="14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[Supporting organization name] [developed/licenses/distributes/benefits from the sale of, etc.] </a:t>
            </a:r>
            <a:r>
              <a:rPr lang="en-CA" sz="1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 product that will be discussed in this program:</a:t>
            </a:r>
            <a:r>
              <a:rPr lang="en-CA" sz="1400" dirty="0">
                <a:solidFill>
                  <a:srgbClr val="002A5C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CA" sz="14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[insert generic and brand name here]</a:t>
            </a:r>
            <a:r>
              <a:rPr lang="en-CA" sz="14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6E05C-E132-9989-A85E-1E55FF11496D}"/>
              </a:ext>
            </a:extLst>
          </p:cNvPr>
          <p:cNvSpPr txBox="1"/>
          <p:nvPr/>
        </p:nvSpPr>
        <p:spPr>
          <a:xfrm>
            <a:off x="0" y="892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CFPC COI Templates: Slide 1</a:t>
            </a:r>
          </a:p>
        </p:txBody>
      </p:sp>
      <p:pic>
        <p:nvPicPr>
          <p:cNvPr id="5" name="Picture 4" descr="A person holding a baby&#10;&#10;Description automatically generated with low confidence">
            <a:extLst>
              <a:ext uri="{FF2B5EF4-FFF2-40B4-BE49-F238E27FC236}">
                <a16:creationId xmlns:a16="http://schemas.microsoft.com/office/drawing/2014/main" id="{739A4530-BAEB-546F-F392-6AF2EA71CC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8" r="6061"/>
          <a:stretch/>
        </p:blipFill>
        <p:spPr>
          <a:xfrm>
            <a:off x="8172400" y="4227935"/>
            <a:ext cx="971600" cy="97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79ED-6053-92D0-815F-36DDE2560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178199"/>
            <a:ext cx="8496944" cy="809375"/>
          </a:xfrm>
        </p:spPr>
        <p:txBody>
          <a:bodyPr>
            <a:normAutofit/>
          </a:bodyPr>
          <a:lstStyle/>
          <a:p>
            <a:r>
              <a:rPr lang="en-US" sz="4000" dirty="0"/>
              <a:t>Faculty/Presenter Disclosure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A1FD1A-AABA-B482-35A4-17AE3107E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1275606"/>
            <a:ext cx="8496944" cy="2808311"/>
          </a:xfrm>
        </p:spPr>
        <p:txBody>
          <a:bodyPr>
            <a:normAutofit/>
          </a:bodyPr>
          <a:lstStyle/>
          <a:p>
            <a:pPr marL="230188" indent="-230188" algn="l">
              <a:spcBef>
                <a:spcPts val="600"/>
              </a:spcBef>
              <a:buClr>
                <a:srgbClr val="008BB0"/>
              </a:buClr>
              <a:buFont typeface="Arial"/>
              <a:buChar char="•"/>
            </a:pPr>
            <a:r>
              <a:rPr lang="en-CA" sz="1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Faculty: </a:t>
            </a:r>
            <a:r>
              <a:rPr lang="en-CA" sz="18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[Speaker’s name]</a:t>
            </a:r>
            <a:endParaRPr lang="en-CA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30188" indent="-230188" algn="l">
              <a:spcBef>
                <a:spcPts val="600"/>
              </a:spcBef>
              <a:buClr>
                <a:srgbClr val="008BB0"/>
              </a:buClr>
              <a:buFont typeface="Arial"/>
              <a:buChar char="•"/>
            </a:pPr>
            <a:r>
              <a:rPr lang="en-CA" sz="1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Relationships with financial sponsors:</a:t>
            </a:r>
          </a:p>
          <a:p>
            <a:pPr marL="688975" lvl="1" indent="-231775" algn="l">
              <a:spcBef>
                <a:spcPts val="600"/>
              </a:spcBef>
              <a:buClr>
                <a:srgbClr val="008BB0"/>
              </a:buClr>
              <a:buFont typeface="Lucida Grande"/>
              <a:buChar char="-"/>
            </a:pPr>
            <a:r>
              <a:rPr lang="en-CA" sz="18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Grants/Research Support: [</a:t>
            </a:r>
            <a:r>
              <a:rPr lang="en-CA" sz="1800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PharmaCorp</a:t>
            </a:r>
            <a:r>
              <a:rPr lang="en-CA" sz="18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ABC]</a:t>
            </a:r>
          </a:p>
          <a:p>
            <a:pPr marL="688975" lvl="1" indent="-231775" algn="l">
              <a:spcBef>
                <a:spcPts val="600"/>
              </a:spcBef>
              <a:buClr>
                <a:srgbClr val="008BB0"/>
              </a:buClr>
              <a:buFont typeface="Lucida Grande"/>
              <a:buChar char="-"/>
            </a:pPr>
            <a:r>
              <a:rPr lang="en-CA" sz="18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Speakers Bureau/Honoraria: [XYZ Biopharmaceuticals Ltd.]</a:t>
            </a:r>
          </a:p>
          <a:p>
            <a:pPr marL="688975" lvl="1" indent="-231775" algn="l">
              <a:spcBef>
                <a:spcPts val="600"/>
              </a:spcBef>
              <a:buClr>
                <a:srgbClr val="008BB0"/>
              </a:buClr>
              <a:buFont typeface="Lucida Grande"/>
              <a:buChar char="-"/>
            </a:pPr>
            <a:r>
              <a:rPr lang="en-CA" sz="18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Consulting Fees: </a:t>
            </a:r>
            <a:r>
              <a:rPr lang="en-CA" sz="1800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MedX</a:t>
            </a:r>
            <a:r>
              <a:rPr lang="en-CA" sz="18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Group Inc.</a:t>
            </a:r>
          </a:p>
          <a:p>
            <a:pPr marL="688975" lvl="1" indent="-231775" algn="l">
              <a:spcBef>
                <a:spcPts val="600"/>
              </a:spcBef>
              <a:buClr>
                <a:srgbClr val="008BB0"/>
              </a:buClr>
              <a:buFont typeface="Lucida Grande"/>
              <a:buChar char="-"/>
            </a:pPr>
            <a:r>
              <a:rPr lang="en-CA" sz="18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Patents: [Widget ABC]</a:t>
            </a:r>
          </a:p>
          <a:p>
            <a:pPr marL="688975" lvl="1" indent="-231775" algn="l">
              <a:spcBef>
                <a:spcPts val="600"/>
              </a:spcBef>
              <a:buClr>
                <a:srgbClr val="008BB0"/>
              </a:buClr>
              <a:buFont typeface="Lucida Grande"/>
              <a:buChar char="-"/>
            </a:pPr>
            <a:r>
              <a:rPr lang="en-CA" sz="18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Other: [Employee of XXY Hospital Group]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6E05C-E132-9989-A85E-1E55FF11496D}"/>
              </a:ext>
            </a:extLst>
          </p:cNvPr>
          <p:cNvSpPr txBox="1"/>
          <p:nvPr/>
        </p:nvSpPr>
        <p:spPr>
          <a:xfrm>
            <a:off x="0" y="892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7F7F7F"/>
                </a:solidFill>
                <a:latin typeface="Arial" panose="020B0604020202020204" pitchFamily="34" charset="0"/>
              </a:rPr>
              <a:t>CFPC COI Templates: Slide 2</a:t>
            </a:r>
          </a:p>
        </p:txBody>
      </p:sp>
      <p:pic>
        <p:nvPicPr>
          <p:cNvPr id="5" name="Picture 4" descr="A person holding a baby&#10;&#10;Description automatically generated with low confidence">
            <a:extLst>
              <a:ext uri="{FF2B5EF4-FFF2-40B4-BE49-F238E27FC236}">
                <a16:creationId xmlns:a16="http://schemas.microsoft.com/office/drawing/2014/main" id="{5920544C-83F6-E343-2598-EB386D27E5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8" r="6061"/>
          <a:stretch/>
        </p:blipFill>
        <p:spPr>
          <a:xfrm>
            <a:off x="8172400" y="4227935"/>
            <a:ext cx="971600" cy="97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23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79ED-6053-92D0-815F-36DDE2560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178199"/>
            <a:ext cx="8496944" cy="809375"/>
          </a:xfrm>
        </p:spPr>
        <p:txBody>
          <a:bodyPr>
            <a:normAutofit/>
          </a:bodyPr>
          <a:lstStyle/>
          <a:p>
            <a:r>
              <a:rPr lang="en-US" sz="4000" dirty="0"/>
              <a:t>Mitigating Potential Bias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A1FD1A-AABA-B482-35A4-17AE3107E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1275606"/>
            <a:ext cx="8496944" cy="2808311"/>
          </a:xfrm>
        </p:spPr>
        <p:txBody>
          <a:bodyPr>
            <a:normAutofit/>
          </a:bodyPr>
          <a:lstStyle/>
          <a:p>
            <a:pPr marL="230188" indent="-230188" algn="l">
              <a:spcBef>
                <a:spcPts val="600"/>
              </a:spcBef>
              <a:buClr>
                <a:srgbClr val="008BB0"/>
              </a:buClr>
              <a:buFont typeface="Arial"/>
              <a:buChar char="•"/>
            </a:pPr>
            <a:r>
              <a:rPr lang="en-CA" sz="18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[Explain how potential sources of bias identified in slides 1 and 2 have been mitigated by the scientific planning committee].</a:t>
            </a:r>
          </a:p>
          <a:p>
            <a:pPr marL="230188" lvl="0" indent="-230188" algn="l">
              <a:spcBef>
                <a:spcPts val="600"/>
              </a:spcBef>
              <a:buClr>
                <a:srgbClr val="008BB0"/>
              </a:buClr>
              <a:buFont typeface="Arial"/>
              <a:buChar char="•"/>
            </a:pPr>
            <a:r>
              <a:rPr lang="en-CA" sz="18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Refer to “Quick Tips” document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6E05C-E132-9989-A85E-1E55FF11496D}"/>
              </a:ext>
            </a:extLst>
          </p:cNvPr>
          <p:cNvSpPr txBox="1"/>
          <p:nvPr/>
        </p:nvSpPr>
        <p:spPr>
          <a:xfrm>
            <a:off x="0" y="892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7F7F7F"/>
                </a:solidFill>
                <a:latin typeface="Arial" panose="020B0604020202020204" pitchFamily="34" charset="0"/>
              </a:rPr>
              <a:t>CFPC COI Templates: Slide 3 – This slide may be omitted if there is no C) I declared in the previous 2 slides</a:t>
            </a:r>
          </a:p>
        </p:txBody>
      </p:sp>
      <p:pic>
        <p:nvPicPr>
          <p:cNvPr id="5" name="Picture 4" descr="A person holding a baby&#10;&#10;Description automatically generated with low confidence">
            <a:extLst>
              <a:ext uri="{FF2B5EF4-FFF2-40B4-BE49-F238E27FC236}">
                <a16:creationId xmlns:a16="http://schemas.microsoft.com/office/drawing/2014/main" id="{19DC6D76-50C5-556D-8EA1-2000D12E8B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8" r="6061"/>
          <a:stretch/>
        </p:blipFill>
        <p:spPr>
          <a:xfrm>
            <a:off x="8172400" y="4227935"/>
            <a:ext cx="971600" cy="97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75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79ED-6053-92D0-815F-36DDE2560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178199"/>
            <a:ext cx="8496944" cy="809375"/>
          </a:xfrm>
        </p:spPr>
        <p:txBody>
          <a:bodyPr>
            <a:normAutofit/>
          </a:bodyPr>
          <a:lstStyle/>
          <a:p>
            <a:r>
              <a:rPr lang="en-US" sz="4000" dirty="0"/>
              <a:t>Learning Objectives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A1FD1A-AABA-B482-35A4-17AE3107E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1275606"/>
            <a:ext cx="8496944" cy="2808311"/>
          </a:xfrm>
        </p:spPr>
        <p:txBody>
          <a:bodyPr>
            <a:normAutofit/>
          </a:bodyPr>
          <a:lstStyle/>
          <a:p>
            <a:pPr marL="230188" indent="-230188" algn="l">
              <a:spcBef>
                <a:spcPts val="600"/>
              </a:spcBef>
              <a:buClr>
                <a:srgbClr val="008BB0"/>
              </a:buClr>
              <a:buFont typeface="Arial"/>
              <a:buChar char="•"/>
            </a:pPr>
            <a:r>
              <a:rPr lang="en-CA" sz="18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[add your </a:t>
            </a:r>
            <a:r>
              <a:rPr lang="en-CA" sz="180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learning objectives]</a:t>
            </a:r>
            <a:endParaRPr lang="en-CA" sz="1800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5" name="Picture 4" descr="A person holding a baby&#10;&#10;Description automatically generated with low confidence">
            <a:extLst>
              <a:ext uri="{FF2B5EF4-FFF2-40B4-BE49-F238E27FC236}">
                <a16:creationId xmlns:a16="http://schemas.microsoft.com/office/drawing/2014/main" id="{19DC6D76-50C5-556D-8EA1-2000D12E8B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8" r="6061"/>
          <a:stretch/>
        </p:blipFill>
        <p:spPr>
          <a:xfrm>
            <a:off x="8172400" y="4227935"/>
            <a:ext cx="971600" cy="97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21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DD42093-DE96-8949-64B4-778B18E3B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544" y="1419622"/>
            <a:ext cx="8136904" cy="2736303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400" dirty="0">
                <a:latin typeface="Source Sans Pro" panose="020B0503030403020204" pitchFamily="34" charset="77"/>
              </a:rPr>
              <a:t>Black default text, Source Sans Pro font</a:t>
            </a:r>
          </a:p>
          <a:p>
            <a:pPr algn="l"/>
            <a:endParaRPr lang="en-US" sz="2400" dirty="0">
              <a:latin typeface="Source Sans Pro" panose="020B0503030403020204" pitchFamily="34" charset="77"/>
            </a:endParaRPr>
          </a:p>
          <a:p>
            <a:pPr algn="l"/>
            <a:r>
              <a:rPr lang="en-US" sz="2400" dirty="0">
                <a:latin typeface="Source Sans Pro" panose="020B0503030403020204" pitchFamily="34" charset="77"/>
              </a:rPr>
              <a:t>Optional CHILD-BRIGHT brand </a:t>
            </a:r>
            <a:r>
              <a:rPr lang="en-US" sz="2400" dirty="0" err="1">
                <a:latin typeface="Source Sans Pro" panose="020B0503030403020204" pitchFamily="34" charset="77"/>
              </a:rPr>
              <a:t>colours</a:t>
            </a:r>
            <a:r>
              <a:rPr lang="en-US" sz="2400" dirty="0">
                <a:latin typeface="Source Sans Pro" panose="020B0503030403020204" pitchFamily="34" charset="77"/>
              </a:rPr>
              <a:t>: </a:t>
            </a:r>
          </a:p>
          <a:p>
            <a:pPr algn="l"/>
            <a:r>
              <a:rPr lang="en-US" sz="2400" dirty="0">
                <a:solidFill>
                  <a:srgbClr val="784860"/>
                </a:solidFill>
                <a:latin typeface="Source Sans Pro" panose="020B0503030403020204" pitchFamily="34" charset="77"/>
              </a:rPr>
              <a:t>Dark purple</a:t>
            </a:r>
          </a:p>
          <a:p>
            <a:pPr algn="l"/>
            <a:r>
              <a:rPr lang="en-US" sz="2400" dirty="0">
                <a:solidFill>
                  <a:srgbClr val="BF73B3"/>
                </a:solidFill>
                <a:latin typeface="Source Sans Pro" panose="020B0503030403020204" pitchFamily="34" charset="77"/>
              </a:rPr>
              <a:t>Light purple</a:t>
            </a:r>
            <a:endParaRPr lang="en-US" sz="2400" dirty="0">
              <a:latin typeface="Source Sans Pro" panose="020B0503030403020204" pitchFamily="34" charset="77"/>
            </a:endParaRPr>
          </a:p>
          <a:p>
            <a:pPr algn="l"/>
            <a:r>
              <a:rPr lang="en-US" sz="2400" dirty="0">
                <a:solidFill>
                  <a:srgbClr val="568E9B"/>
                </a:solidFill>
                <a:latin typeface="Source Sans Pro" panose="020B0503030403020204" pitchFamily="34" charset="77"/>
              </a:rPr>
              <a:t>Dark teal</a:t>
            </a:r>
          </a:p>
          <a:p>
            <a:pPr algn="l"/>
            <a:r>
              <a:rPr lang="en-US" sz="2400" dirty="0">
                <a:solidFill>
                  <a:srgbClr val="46C0B6"/>
                </a:solidFill>
                <a:latin typeface="Source Sans Pro" panose="020B0503030403020204" pitchFamily="34" charset="77"/>
              </a:rPr>
              <a:t>Light teal</a:t>
            </a:r>
          </a:p>
          <a:p>
            <a:pPr algn="l"/>
            <a:r>
              <a:rPr lang="en-US" sz="2400" dirty="0">
                <a:solidFill>
                  <a:srgbClr val="F79338"/>
                </a:solidFill>
                <a:latin typeface="Source Sans Pro" panose="020B0503030403020204" pitchFamily="34" charset="77"/>
              </a:rPr>
              <a:t>Orange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DDE7D92-9CB3-33BD-C017-DEB9014AAA11}"/>
              </a:ext>
            </a:extLst>
          </p:cNvPr>
          <p:cNvSpPr txBox="1">
            <a:spLocks/>
          </p:cNvSpPr>
          <p:nvPr/>
        </p:nvSpPr>
        <p:spPr>
          <a:xfrm>
            <a:off x="1259632" y="123478"/>
            <a:ext cx="7704856" cy="864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>
                <a:solidFill>
                  <a:schemeClr val="bg1"/>
                </a:solidFill>
                <a:latin typeface="Source Sans Pro" panose="020B0503030403020204" pitchFamily="34" charset="77"/>
              </a:rPr>
              <a:t>Phase 1: </a:t>
            </a:r>
            <a:br>
              <a:rPr lang="en-US" sz="2800" dirty="0">
                <a:solidFill>
                  <a:schemeClr val="bg1"/>
                </a:solidFill>
                <a:latin typeface="Source Sans Pro" panose="020B0503030403020204" pitchFamily="34" charset="77"/>
              </a:rPr>
            </a:br>
            <a:r>
              <a:rPr lang="en-US" sz="2800" dirty="0">
                <a:solidFill>
                  <a:schemeClr val="bg1"/>
                </a:solidFill>
                <a:latin typeface="Source Sans Pro" panose="020B0503030403020204" pitchFamily="34" charset="77"/>
              </a:rPr>
              <a:t>[Enter Phase 1 project title here]</a:t>
            </a:r>
          </a:p>
        </p:txBody>
      </p:sp>
    </p:spTree>
    <p:extLst>
      <p:ext uri="{BB962C8B-B14F-4D97-AF65-F5344CB8AC3E}">
        <p14:creationId xmlns:p14="http://schemas.microsoft.com/office/powerpoint/2010/main" val="3414983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DD42093-DE96-8949-64B4-778B18E3B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544" y="1419622"/>
            <a:ext cx="8136904" cy="2736303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400" dirty="0">
                <a:latin typeface="Source Sans Pro" panose="020B0503030403020204" pitchFamily="34" charset="77"/>
              </a:rPr>
              <a:t>Black default text, Source Sans Pro font</a:t>
            </a:r>
          </a:p>
          <a:p>
            <a:pPr algn="l"/>
            <a:endParaRPr lang="en-US" sz="2400" dirty="0">
              <a:latin typeface="Source Sans Pro" panose="020B0503030403020204" pitchFamily="34" charset="77"/>
            </a:endParaRPr>
          </a:p>
          <a:p>
            <a:pPr algn="l"/>
            <a:r>
              <a:rPr lang="en-US" sz="2400" dirty="0">
                <a:latin typeface="Source Sans Pro" panose="020B0503030403020204" pitchFamily="34" charset="77"/>
              </a:rPr>
              <a:t>Optional CHILD-BRIGHT brand </a:t>
            </a:r>
            <a:r>
              <a:rPr lang="en-US" sz="2400" dirty="0" err="1">
                <a:latin typeface="Source Sans Pro" panose="020B0503030403020204" pitchFamily="34" charset="77"/>
              </a:rPr>
              <a:t>colours</a:t>
            </a:r>
            <a:r>
              <a:rPr lang="en-US" sz="2400" dirty="0">
                <a:latin typeface="Source Sans Pro" panose="020B0503030403020204" pitchFamily="34" charset="77"/>
              </a:rPr>
              <a:t>: </a:t>
            </a:r>
          </a:p>
          <a:p>
            <a:pPr algn="l"/>
            <a:r>
              <a:rPr lang="en-US" sz="2400" dirty="0">
                <a:solidFill>
                  <a:srgbClr val="784860"/>
                </a:solidFill>
                <a:latin typeface="Source Sans Pro" panose="020B0503030403020204" pitchFamily="34" charset="77"/>
              </a:rPr>
              <a:t>Dark purple</a:t>
            </a:r>
          </a:p>
          <a:p>
            <a:pPr algn="l"/>
            <a:r>
              <a:rPr lang="en-US" sz="2400" dirty="0">
                <a:solidFill>
                  <a:srgbClr val="BF73B3"/>
                </a:solidFill>
                <a:latin typeface="Source Sans Pro" panose="020B0503030403020204" pitchFamily="34" charset="77"/>
              </a:rPr>
              <a:t>Light purple</a:t>
            </a:r>
            <a:endParaRPr lang="en-US" sz="2400" dirty="0">
              <a:latin typeface="Source Sans Pro" panose="020B0503030403020204" pitchFamily="34" charset="77"/>
            </a:endParaRPr>
          </a:p>
          <a:p>
            <a:pPr algn="l"/>
            <a:r>
              <a:rPr lang="en-US" sz="2400" dirty="0">
                <a:solidFill>
                  <a:srgbClr val="568E9B"/>
                </a:solidFill>
                <a:latin typeface="Source Sans Pro" panose="020B0503030403020204" pitchFamily="34" charset="77"/>
              </a:rPr>
              <a:t>Dark teal</a:t>
            </a:r>
          </a:p>
          <a:p>
            <a:pPr algn="l"/>
            <a:r>
              <a:rPr lang="en-US" sz="2400" dirty="0">
                <a:solidFill>
                  <a:srgbClr val="46C0B6"/>
                </a:solidFill>
                <a:latin typeface="Source Sans Pro" panose="020B0503030403020204" pitchFamily="34" charset="77"/>
              </a:rPr>
              <a:t>Light teal</a:t>
            </a:r>
          </a:p>
          <a:p>
            <a:pPr algn="l"/>
            <a:r>
              <a:rPr lang="en-US" sz="2400" dirty="0">
                <a:solidFill>
                  <a:srgbClr val="F79338"/>
                </a:solidFill>
                <a:latin typeface="Source Sans Pro" panose="020B0503030403020204" pitchFamily="34" charset="77"/>
              </a:rPr>
              <a:t>Orange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DDE7D92-9CB3-33BD-C017-DEB9014AAA11}"/>
              </a:ext>
            </a:extLst>
          </p:cNvPr>
          <p:cNvSpPr txBox="1">
            <a:spLocks/>
          </p:cNvSpPr>
          <p:nvPr/>
        </p:nvSpPr>
        <p:spPr>
          <a:xfrm>
            <a:off x="1259632" y="123478"/>
            <a:ext cx="7704856" cy="864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>
                <a:solidFill>
                  <a:schemeClr val="bg1"/>
                </a:solidFill>
                <a:latin typeface="Source Sans Pro" panose="020B0503030403020204" pitchFamily="34" charset="77"/>
              </a:rPr>
              <a:t>Phase 2: </a:t>
            </a:r>
            <a:br>
              <a:rPr lang="en-US" sz="2800" dirty="0">
                <a:solidFill>
                  <a:schemeClr val="bg1"/>
                </a:solidFill>
                <a:latin typeface="Source Sans Pro" panose="020B0503030403020204" pitchFamily="34" charset="77"/>
              </a:rPr>
            </a:br>
            <a:r>
              <a:rPr lang="en-US" sz="2800" dirty="0">
                <a:solidFill>
                  <a:schemeClr val="bg1"/>
                </a:solidFill>
                <a:latin typeface="Source Sans Pro" panose="020B0503030403020204" pitchFamily="34" charset="77"/>
              </a:rPr>
              <a:t>[Enter Phase 2 project title here]</a:t>
            </a:r>
          </a:p>
        </p:txBody>
      </p:sp>
    </p:spTree>
    <p:extLst>
      <p:ext uri="{BB962C8B-B14F-4D97-AF65-F5344CB8AC3E}">
        <p14:creationId xmlns:p14="http://schemas.microsoft.com/office/powerpoint/2010/main" val="65766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DD42093-DE96-8949-64B4-778B18E3B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544" y="1419622"/>
            <a:ext cx="8136904" cy="2736303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400" dirty="0">
                <a:latin typeface="Source Sans Pro" panose="020B0503030403020204" pitchFamily="34" charset="77"/>
              </a:rPr>
              <a:t>Black default text, Source Sans Pro font</a:t>
            </a:r>
          </a:p>
          <a:p>
            <a:pPr algn="l"/>
            <a:endParaRPr lang="en-US" sz="2400" dirty="0">
              <a:latin typeface="Source Sans Pro" panose="020B0503030403020204" pitchFamily="34" charset="77"/>
            </a:endParaRPr>
          </a:p>
          <a:p>
            <a:pPr algn="l"/>
            <a:r>
              <a:rPr lang="en-US" sz="2400" dirty="0">
                <a:latin typeface="Source Sans Pro" panose="020B0503030403020204" pitchFamily="34" charset="77"/>
              </a:rPr>
              <a:t>Optional CHILD-BRIGHT brand </a:t>
            </a:r>
            <a:r>
              <a:rPr lang="en-US" sz="2400" dirty="0" err="1">
                <a:latin typeface="Source Sans Pro" panose="020B0503030403020204" pitchFamily="34" charset="77"/>
              </a:rPr>
              <a:t>colours</a:t>
            </a:r>
            <a:r>
              <a:rPr lang="en-US" sz="2400" dirty="0">
                <a:latin typeface="Source Sans Pro" panose="020B0503030403020204" pitchFamily="34" charset="77"/>
              </a:rPr>
              <a:t>: </a:t>
            </a:r>
          </a:p>
          <a:p>
            <a:pPr algn="l"/>
            <a:r>
              <a:rPr lang="en-US" sz="2400" dirty="0">
                <a:solidFill>
                  <a:srgbClr val="784860"/>
                </a:solidFill>
                <a:latin typeface="Source Sans Pro" panose="020B0503030403020204" pitchFamily="34" charset="77"/>
              </a:rPr>
              <a:t>Dark purple</a:t>
            </a:r>
          </a:p>
          <a:p>
            <a:pPr algn="l"/>
            <a:r>
              <a:rPr lang="en-US" sz="2400" dirty="0">
                <a:solidFill>
                  <a:srgbClr val="BF73B3"/>
                </a:solidFill>
                <a:latin typeface="Source Sans Pro" panose="020B0503030403020204" pitchFamily="34" charset="77"/>
              </a:rPr>
              <a:t>Light purple</a:t>
            </a:r>
            <a:endParaRPr lang="en-US" sz="2400" dirty="0">
              <a:latin typeface="Source Sans Pro" panose="020B0503030403020204" pitchFamily="34" charset="77"/>
            </a:endParaRPr>
          </a:p>
          <a:p>
            <a:pPr algn="l"/>
            <a:r>
              <a:rPr lang="en-US" sz="2400" dirty="0">
                <a:solidFill>
                  <a:srgbClr val="568E9B"/>
                </a:solidFill>
                <a:latin typeface="Source Sans Pro" panose="020B0503030403020204" pitchFamily="34" charset="77"/>
              </a:rPr>
              <a:t>Dark teal</a:t>
            </a:r>
          </a:p>
          <a:p>
            <a:pPr algn="l"/>
            <a:r>
              <a:rPr lang="en-US" sz="2400" dirty="0">
                <a:solidFill>
                  <a:srgbClr val="46C0B6"/>
                </a:solidFill>
                <a:latin typeface="Source Sans Pro" panose="020B0503030403020204" pitchFamily="34" charset="77"/>
              </a:rPr>
              <a:t>Light teal</a:t>
            </a:r>
          </a:p>
          <a:p>
            <a:pPr algn="l"/>
            <a:r>
              <a:rPr lang="en-US" sz="2400" dirty="0">
                <a:solidFill>
                  <a:srgbClr val="F79338"/>
                </a:solidFill>
                <a:latin typeface="Source Sans Pro" panose="020B0503030403020204" pitchFamily="34" charset="77"/>
              </a:rPr>
              <a:t>Orange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DDE7D92-9CB3-33BD-C017-DEB9014AAA11}"/>
              </a:ext>
            </a:extLst>
          </p:cNvPr>
          <p:cNvSpPr txBox="1">
            <a:spLocks/>
          </p:cNvSpPr>
          <p:nvPr/>
        </p:nvSpPr>
        <p:spPr>
          <a:xfrm>
            <a:off x="1259632" y="339502"/>
            <a:ext cx="7704856" cy="648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>
                <a:solidFill>
                  <a:schemeClr val="bg1"/>
                </a:solidFill>
                <a:latin typeface="Source Sans Pro" panose="020B0503030403020204" pitchFamily="34" charset="77"/>
              </a:rPr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271740900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C64F70AE602A46BBC6DE8BCCB312F3" ma:contentTypeVersion="16" ma:contentTypeDescription="Create a new document." ma:contentTypeScope="" ma:versionID="d37b488a8746def038fd0c7e0602203d">
  <xsd:schema xmlns:xsd="http://www.w3.org/2001/XMLSchema" xmlns:xs="http://www.w3.org/2001/XMLSchema" xmlns:p="http://schemas.microsoft.com/office/2006/metadata/properties" xmlns:ns2="6f893c25-4c45-435c-b9a7-a9851ef60a93" xmlns:ns3="16252915-3310-439b-afad-43bfb3e769de" targetNamespace="http://schemas.microsoft.com/office/2006/metadata/properties" ma:root="true" ma:fieldsID="f75a6594f31bc1b98f64042fdb236c74" ns2:_="" ns3:_="">
    <xsd:import namespace="6f893c25-4c45-435c-b9a7-a9851ef60a93"/>
    <xsd:import namespace="16252915-3310-439b-afad-43bfb3e76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3:_dlc_DocId" minOccurs="0"/>
                <xsd:element ref="ns3:_dlc_DocIdUrl" minOccurs="0"/>
                <xsd:element ref="ns3:_dlc_DocIdPersistId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893c25-4c45-435c-b9a7-a9851ef60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fe164b29-4069-4387-b6aa-f01f2a1f47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252915-3310-439b-afad-43bfb3e76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6" nillable="true" ma:displayName="Taxonomy Catch All Column" ma:hidden="true" ma:list="{09e268eb-b1ac-4e17-a07b-4e1773efa297}" ma:internalName="TaxCatchAll" ma:showField="CatchAllData" ma:web="16252915-3310-439b-afad-43bfb3e76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2B62BE-D5E3-4DE9-B479-6205E74A7A80}"/>
</file>

<file path=customXml/itemProps2.xml><?xml version="1.0" encoding="utf-8"?>
<ds:datastoreItem xmlns:ds="http://schemas.openxmlformats.org/officeDocument/2006/customXml" ds:itemID="{AEED0DDA-4055-426A-8385-1038BE30B44C}"/>
</file>

<file path=customXml/itemProps3.xml><?xml version="1.0" encoding="utf-8"?>
<ds:datastoreItem xmlns:ds="http://schemas.openxmlformats.org/officeDocument/2006/customXml" ds:itemID="{57F6270E-1695-4A0D-902D-EA2B49CB268E}"/>
</file>

<file path=docProps/app.xml><?xml version="1.0" encoding="utf-8"?>
<Properties xmlns="http://schemas.openxmlformats.org/officeDocument/2006/extended-properties" xmlns:vt="http://schemas.openxmlformats.org/officeDocument/2006/docPropsVTypes">
  <TotalTime>3307</TotalTime>
  <Words>535</Words>
  <Application>Microsoft Macintosh PowerPoint</Application>
  <PresentationFormat>On-screen Show (16:9)</PresentationFormat>
  <Paragraphs>68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Lucida Grande</vt:lpstr>
      <vt:lpstr>Source Sans Pro</vt:lpstr>
      <vt:lpstr>Custom Design</vt:lpstr>
      <vt:lpstr>1_Custom Design</vt:lpstr>
      <vt:lpstr>2_Custom Design</vt:lpstr>
      <vt:lpstr>3_Custom Design</vt:lpstr>
      <vt:lpstr>Title of session</vt:lpstr>
      <vt:lpstr>Disclosure of Financial Support</vt:lpstr>
      <vt:lpstr>Faculty/Presenter Disclosure</vt:lpstr>
      <vt:lpstr>Mitigating Potential Bias</vt:lpstr>
      <vt:lpstr>Learning Objectives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 Hill</dc:creator>
  <cp:lastModifiedBy>Christine Marcotte</cp:lastModifiedBy>
  <cp:revision>34</cp:revision>
  <dcterms:created xsi:type="dcterms:W3CDTF">2011-10-19T14:22:10Z</dcterms:created>
  <dcterms:modified xsi:type="dcterms:W3CDTF">2023-04-30T23:31:48Z</dcterms:modified>
</cp:coreProperties>
</file>